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20" r:id="rId1"/>
  </p:sldMasterIdLst>
  <p:notesMasterIdLst>
    <p:notesMasterId r:id="rId10"/>
  </p:notesMasterIdLst>
  <p:handoutMasterIdLst>
    <p:handoutMasterId r:id="rId11"/>
  </p:handoutMasterIdLst>
  <p:sldIdLst>
    <p:sldId id="359" r:id="rId2"/>
    <p:sldId id="360" r:id="rId3"/>
    <p:sldId id="301" r:id="rId4"/>
    <p:sldId id="398" r:id="rId5"/>
    <p:sldId id="399" r:id="rId6"/>
    <p:sldId id="284" r:id="rId7"/>
    <p:sldId id="316" r:id="rId8"/>
    <p:sldId id="39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270" autoAdjust="0"/>
    <p:restoredTop sz="77164" autoAdjust="0"/>
  </p:normalViewPr>
  <p:slideViewPr>
    <p:cSldViewPr snapToObjects="1">
      <p:cViewPr>
        <p:scale>
          <a:sx n="39" d="100"/>
          <a:sy n="39" d="100"/>
        </p:scale>
        <p:origin x="2960" y="14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3" d="100"/>
          <a:sy n="83" d="100"/>
        </p:scale>
        <p:origin x="-428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diagrams/_rels/drawing1.xml.rels><?xml version="1.0" encoding="UTF-8" standalone="yes"?>
<Relationships xmlns="http://schemas.openxmlformats.org/package/2006/relationships"><Relationship Id="rId1" Type="http://schemas.openxmlformats.org/officeDocument/2006/relationships/image" Target="../media/image2.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433446-45D4-1C47-8EA3-4D6A5F27F0AC}" type="doc">
      <dgm:prSet loTypeId="urn:microsoft.com/office/officeart/2005/8/layout/vList6" loCatId="" qsTypeId="urn:microsoft.com/office/officeart/2005/8/quickstyle/simple4" qsCatId="simple" csTypeId="urn:microsoft.com/office/officeart/2005/8/colors/accent1_2" csCatId="accent1" phldr="1"/>
      <dgm:spPr/>
      <dgm:t>
        <a:bodyPr/>
        <a:lstStyle/>
        <a:p>
          <a:endParaRPr lang="en-US"/>
        </a:p>
      </dgm:t>
    </dgm:pt>
    <dgm:pt modelId="{B2455AE6-509C-814F-80B2-DA2AF6A139BB}">
      <dgm:prSet phldrT="[Text]"/>
      <dgm:spPr/>
      <dgm:t>
        <a:bodyPr/>
        <a:lstStyle/>
        <a:p>
          <a:r>
            <a:rPr lang="en-US" dirty="0"/>
            <a:t>CLERY</a:t>
          </a:r>
        </a:p>
      </dgm:t>
    </dgm:pt>
    <dgm:pt modelId="{0345CEC4-2D86-334F-AA65-3E8D3D1693F6}" type="parTrans" cxnId="{42EE2CCF-5120-5345-A185-C09C18CBF151}">
      <dgm:prSet/>
      <dgm:spPr/>
      <dgm:t>
        <a:bodyPr/>
        <a:lstStyle/>
        <a:p>
          <a:endParaRPr lang="en-US"/>
        </a:p>
      </dgm:t>
    </dgm:pt>
    <dgm:pt modelId="{D1E61C86-792D-FF44-977D-39DC592D8B2A}" type="sibTrans" cxnId="{42EE2CCF-5120-5345-A185-C09C18CBF151}">
      <dgm:prSet/>
      <dgm:spPr/>
      <dgm:t>
        <a:bodyPr/>
        <a:lstStyle/>
        <a:p>
          <a:endParaRPr lang="en-US"/>
        </a:p>
      </dgm:t>
    </dgm:pt>
    <dgm:pt modelId="{B857EB8F-B6EF-6A43-BC1A-79F4A4AD0998}">
      <dgm:prSet phldrT="[Text]"/>
      <dgm:spPr/>
      <dgm:t>
        <a:bodyPr/>
        <a:lstStyle/>
        <a:p>
          <a:r>
            <a:rPr lang="en-US" dirty="0"/>
            <a:t>Dating Violence, Domestic Violence, Stalking, Gender Identity as Hate Crime Category</a:t>
          </a:r>
        </a:p>
      </dgm:t>
    </dgm:pt>
    <dgm:pt modelId="{3FC9C761-8739-3D41-92DD-089A33CC8DA7}" type="parTrans" cxnId="{00D52E39-4D61-3C4D-B3CF-908472424A18}">
      <dgm:prSet/>
      <dgm:spPr/>
      <dgm:t>
        <a:bodyPr/>
        <a:lstStyle/>
        <a:p>
          <a:endParaRPr lang="en-US"/>
        </a:p>
      </dgm:t>
    </dgm:pt>
    <dgm:pt modelId="{2EB1DA50-60A1-194D-A5C2-9B9D33B4A44B}" type="sibTrans" cxnId="{00D52E39-4D61-3C4D-B3CF-908472424A18}">
      <dgm:prSet/>
      <dgm:spPr/>
      <dgm:t>
        <a:bodyPr/>
        <a:lstStyle/>
        <a:p>
          <a:endParaRPr lang="en-US"/>
        </a:p>
      </dgm:t>
    </dgm:pt>
    <dgm:pt modelId="{28C8BE26-3C87-F749-98C8-98E0509E2052}">
      <dgm:prSet phldrT="[Text]"/>
      <dgm:spPr/>
      <dgm:t>
        <a:bodyPr/>
        <a:lstStyle/>
        <a:p>
          <a:r>
            <a:rPr lang="en-US" dirty="0"/>
            <a:t>Written Notification of Rights and Grievance Procedures</a:t>
          </a:r>
        </a:p>
      </dgm:t>
    </dgm:pt>
    <dgm:pt modelId="{050642D9-FD91-AE4C-ACC1-EDC8F66D748D}" type="parTrans" cxnId="{B086337D-6610-7C42-85EA-2F0AAF911F2E}">
      <dgm:prSet/>
      <dgm:spPr/>
      <dgm:t>
        <a:bodyPr/>
        <a:lstStyle/>
        <a:p>
          <a:endParaRPr lang="en-US"/>
        </a:p>
      </dgm:t>
    </dgm:pt>
    <dgm:pt modelId="{DB157CCB-7A32-7A43-8234-DCAC2A08B310}" type="sibTrans" cxnId="{B086337D-6610-7C42-85EA-2F0AAF911F2E}">
      <dgm:prSet/>
      <dgm:spPr/>
      <dgm:t>
        <a:bodyPr/>
        <a:lstStyle/>
        <a:p>
          <a:endParaRPr lang="en-US"/>
        </a:p>
      </dgm:t>
    </dgm:pt>
    <dgm:pt modelId="{E6742F7A-1ADB-E245-8EF8-1312B7B0F24F}">
      <dgm:prSet phldrT="[Text]"/>
      <dgm:spPr/>
      <dgm:t>
        <a:bodyPr/>
        <a:lstStyle/>
        <a:p>
          <a:r>
            <a:rPr lang="en-US" dirty="0"/>
            <a:t>TITLE</a:t>
          </a:r>
          <a:r>
            <a:rPr lang="en-US" baseline="0" dirty="0"/>
            <a:t> IX</a:t>
          </a:r>
          <a:endParaRPr lang="en-US" dirty="0"/>
        </a:p>
      </dgm:t>
    </dgm:pt>
    <dgm:pt modelId="{4675A429-4C5F-4843-9BA3-386A9DEB1938}" type="parTrans" cxnId="{46CE0C6B-469B-7E46-8712-F1CC5498F1F6}">
      <dgm:prSet/>
      <dgm:spPr/>
      <dgm:t>
        <a:bodyPr/>
        <a:lstStyle/>
        <a:p>
          <a:endParaRPr lang="en-US"/>
        </a:p>
      </dgm:t>
    </dgm:pt>
    <dgm:pt modelId="{B930A8CF-4375-EC4E-8E29-DF1CF6E83007}" type="sibTrans" cxnId="{46CE0C6B-469B-7E46-8712-F1CC5498F1F6}">
      <dgm:prSet/>
      <dgm:spPr/>
      <dgm:t>
        <a:bodyPr/>
        <a:lstStyle/>
        <a:p>
          <a:endParaRPr lang="en-US"/>
        </a:p>
      </dgm:t>
    </dgm:pt>
    <dgm:pt modelId="{76E49C64-1A5E-0849-A9FB-3E6D2CC18B7A}">
      <dgm:prSet phldrT="[Text]"/>
      <dgm:spPr/>
      <dgm:t>
        <a:bodyPr/>
        <a:lstStyle/>
        <a:p>
          <a:r>
            <a:rPr lang="en-US" dirty="0"/>
            <a:t>Sexual Harassment, Including Sexual Violence</a:t>
          </a:r>
        </a:p>
      </dgm:t>
    </dgm:pt>
    <dgm:pt modelId="{071F7049-9D26-C143-AB36-D552623BDF89}" type="parTrans" cxnId="{381FAF99-B510-294A-9915-5ADB4BE88C81}">
      <dgm:prSet/>
      <dgm:spPr/>
      <dgm:t>
        <a:bodyPr/>
        <a:lstStyle/>
        <a:p>
          <a:endParaRPr lang="en-US"/>
        </a:p>
      </dgm:t>
    </dgm:pt>
    <dgm:pt modelId="{11EE9516-873A-094A-9935-F59A115C2FD6}" type="sibTrans" cxnId="{381FAF99-B510-294A-9915-5ADB4BE88C81}">
      <dgm:prSet/>
      <dgm:spPr/>
      <dgm:t>
        <a:bodyPr/>
        <a:lstStyle/>
        <a:p>
          <a:endParaRPr lang="en-US"/>
        </a:p>
      </dgm:t>
    </dgm:pt>
    <dgm:pt modelId="{B33CA382-C4B2-DD48-987C-563AD7241DBA}">
      <dgm:prSet phldrT="[Text]"/>
      <dgm:spPr/>
      <dgm:t>
        <a:bodyPr/>
        <a:lstStyle/>
        <a:p>
          <a:r>
            <a:rPr lang="en-US" dirty="0"/>
            <a:t>Incidents Outside of Clery Geography</a:t>
          </a:r>
        </a:p>
      </dgm:t>
    </dgm:pt>
    <dgm:pt modelId="{4E8A1B75-05EF-FE4E-9EDB-3D83632F0C04}" type="parTrans" cxnId="{1BD924B7-B3F2-BA4C-9019-BFDD0480EB69}">
      <dgm:prSet/>
      <dgm:spPr/>
      <dgm:t>
        <a:bodyPr/>
        <a:lstStyle/>
        <a:p>
          <a:endParaRPr lang="en-US"/>
        </a:p>
      </dgm:t>
    </dgm:pt>
    <dgm:pt modelId="{96B26D7B-60CE-7D42-8E23-1C5DE315EDEA}" type="sibTrans" cxnId="{1BD924B7-B3F2-BA4C-9019-BFDD0480EB69}">
      <dgm:prSet/>
      <dgm:spPr/>
      <dgm:t>
        <a:bodyPr/>
        <a:lstStyle/>
        <a:p>
          <a:endParaRPr lang="en-US"/>
        </a:p>
      </dgm:t>
    </dgm:pt>
    <dgm:pt modelId="{59691751-20C8-CF47-A846-03DA2C0A1DC4}">
      <dgm:prSet phldrT="[Text]"/>
      <dgm:spPr/>
      <dgm:t>
        <a:bodyPr/>
        <a:lstStyle/>
        <a:p>
          <a:r>
            <a:rPr lang="en-US" dirty="0"/>
            <a:t>Equal Right to Have Advisor of Choosing Present</a:t>
          </a:r>
        </a:p>
      </dgm:t>
    </dgm:pt>
    <dgm:pt modelId="{4E79F69A-6B27-8241-B75D-4AE3AE106A9D}" type="parTrans" cxnId="{83986B58-EF4F-DD4C-85ED-4674DE778A8B}">
      <dgm:prSet/>
      <dgm:spPr/>
      <dgm:t>
        <a:bodyPr/>
        <a:lstStyle/>
        <a:p>
          <a:endParaRPr lang="en-US"/>
        </a:p>
      </dgm:t>
    </dgm:pt>
    <dgm:pt modelId="{D1811117-819C-E54C-AD1E-3A181492AB22}" type="sibTrans" cxnId="{83986B58-EF4F-DD4C-85ED-4674DE778A8B}">
      <dgm:prSet/>
      <dgm:spPr/>
      <dgm:t>
        <a:bodyPr/>
        <a:lstStyle/>
        <a:p>
          <a:endParaRPr lang="en-US"/>
        </a:p>
      </dgm:t>
    </dgm:pt>
    <dgm:pt modelId="{2B5C1E03-C770-2440-8886-B3825083AFC2}">
      <dgm:prSet phldrT="[Text]"/>
      <dgm:spPr/>
      <dgm:t>
        <a:bodyPr/>
        <a:lstStyle/>
        <a:p>
          <a:r>
            <a:rPr lang="en-US" dirty="0"/>
            <a:t>Training Requirements</a:t>
          </a:r>
        </a:p>
      </dgm:t>
    </dgm:pt>
    <dgm:pt modelId="{2470FF30-A5DC-7B40-98E7-E4E0EDB3C776}" type="parTrans" cxnId="{AF9462E9-A2AA-EE46-B674-538B949FF0AB}">
      <dgm:prSet/>
      <dgm:spPr/>
      <dgm:t>
        <a:bodyPr/>
        <a:lstStyle/>
        <a:p>
          <a:endParaRPr lang="en-US"/>
        </a:p>
      </dgm:t>
    </dgm:pt>
    <dgm:pt modelId="{D978DA1E-99D0-FE4C-BADE-41CC4AC5DAC4}" type="sibTrans" cxnId="{AF9462E9-A2AA-EE46-B674-538B949FF0AB}">
      <dgm:prSet/>
      <dgm:spPr/>
      <dgm:t>
        <a:bodyPr/>
        <a:lstStyle/>
        <a:p>
          <a:endParaRPr lang="en-US"/>
        </a:p>
      </dgm:t>
    </dgm:pt>
    <dgm:pt modelId="{838C9D9D-DDDF-8841-8475-65F1F75088FF}">
      <dgm:prSet phldrT="[Text]"/>
      <dgm:spPr/>
      <dgm:t>
        <a:bodyPr/>
        <a:lstStyle/>
        <a:p>
          <a:r>
            <a:rPr lang="en-US" dirty="0"/>
            <a:t>Responsible Employees</a:t>
          </a:r>
        </a:p>
      </dgm:t>
    </dgm:pt>
    <dgm:pt modelId="{08FA536B-6007-C04D-9291-3211D920010D}" type="parTrans" cxnId="{0A831B2F-A4A8-9640-91F1-29BE64804A99}">
      <dgm:prSet/>
      <dgm:spPr/>
      <dgm:t>
        <a:bodyPr/>
        <a:lstStyle/>
        <a:p>
          <a:endParaRPr lang="en-US"/>
        </a:p>
      </dgm:t>
    </dgm:pt>
    <dgm:pt modelId="{67FF6410-564C-8F4C-A498-71E08112C6AB}" type="sibTrans" cxnId="{0A831B2F-A4A8-9640-91F1-29BE64804A99}">
      <dgm:prSet/>
      <dgm:spPr/>
      <dgm:t>
        <a:bodyPr/>
        <a:lstStyle/>
        <a:p>
          <a:endParaRPr lang="en-US"/>
        </a:p>
      </dgm:t>
    </dgm:pt>
    <dgm:pt modelId="{ABF44696-B76D-3D46-A399-F9533E9336AC}">
      <dgm:prSet phldrT="[Text]"/>
      <dgm:spPr/>
      <dgm:t>
        <a:bodyPr/>
        <a:lstStyle/>
        <a:p>
          <a:r>
            <a:rPr lang="en-US" dirty="0"/>
            <a:t>CSAs</a:t>
          </a:r>
        </a:p>
      </dgm:t>
    </dgm:pt>
    <dgm:pt modelId="{EC2FAE73-11A2-3B45-879C-AC6BBED432E7}" type="parTrans" cxnId="{56642F7D-3BB8-D044-A808-150CACC83CE8}">
      <dgm:prSet/>
      <dgm:spPr/>
      <dgm:t>
        <a:bodyPr/>
        <a:lstStyle/>
        <a:p>
          <a:endParaRPr lang="en-US"/>
        </a:p>
      </dgm:t>
    </dgm:pt>
    <dgm:pt modelId="{6DD290D2-80B4-F643-A14F-4FB6FC2AB21A}" type="sibTrans" cxnId="{56642F7D-3BB8-D044-A808-150CACC83CE8}">
      <dgm:prSet/>
      <dgm:spPr/>
      <dgm:t>
        <a:bodyPr/>
        <a:lstStyle/>
        <a:p>
          <a:endParaRPr lang="en-US"/>
        </a:p>
      </dgm:t>
    </dgm:pt>
    <dgm:pt modelId="{7E513B77-2190-5244-BB89-3376FFF2C3F4}">
      <dgm:prSet phldrT="[Text]"/>
      <dgm:spPr/>
      <dgm:t>
        <a:bodyPr/>
        <a:lstStyle/>
        <a:p>
          <a:r>
            <a:rPr lang="en-US" dirty="0"/>
            <a:t>Timely Warnings</a:t>
          </a:r>
        </a:p>
      </dgm:t>
    </dgm:pt>
    <dgm:pt modelId="{015394FA-FDCF-D945-8D00-7B71D39D3B04}" type="parTrans" cxnId="{3AD26F12-A556-9541-9DE6-36B5238E5297}">
      <dgm:prSet/>
      <dgm:spPr/>
      <dgm:t>
        <a:bodyPr/>
        <a:lstStyle/>
        <a:p>
          <a:endParaRPr lang="en-US"/>
        </a:p>
      </dgm:t>
    </dgm:pt>
    <dgm:pt modelId="{8B514675-637F-9F43-BE9A-441172E4B923}" type="sibTrans" cxnId="{3AD26F12-A556-9541-9DE6-36B5238E5297}">
      <dgm:prSet/>
      <dgm:spPr/>
      <dgm:t>
        <a:bodyPr/>
        <a:lstStyle/>
        <a:p>
          <a:endParaRPr lang="en-US"/>
        </a:p>
      </dgm:t>
    </dgm:pt>
    <dgm:pt modelId="{C6955718-4E80-4A4F-A179-FDA767FFDC02}">
      <dgm:prSet phldrT="[Text]"/>
      <dgm:spPr/>
      <dgm:t>
        <a:bodyPr/>
        <a:lstStyle/>
        <a:p>
          <a:r>
            <a:rPr lang="en-US" dirty="0"/>
            <a:t>Accommodations</a:t>
          </a:r>
        </a:p>
      </dgm:t>
    </dgm:pt>
    <dgm:pt modelId="{9E7BE12F-47CB-524A-9367-A06A65C467D5}" type="parTrans" cxnId="{7948A8AD-8C4F-FB4F-B90F-BF134A695B01}">
      <dgm:prSet/>
      <dgm:spPr/>
      <dgm:t>
        <a:bodyPr/>
        <a:lstStyle/>
        <a:p>
          <a:endParaRPr lang="en-US"/>
        </a:p>
      </dgm:t>
    </dgm:pt>
    <dgm:pt modelId="{83A1D9F6-5D5F-6E43-92F4-013F67F49AD9}" type="sibTrans" cxnId="{7948A8AD-8C4F-FB4F-B90F-BF134A695B01}">
      <dgm:prSet/>
      <dgm:spPr/>
      <dgm:t>
        <a:bodyPr/>
        <a:lstStyle/>
        <a:p>
          <a:endParaRPr lang="en-US"/>
        </a:p>
      </dgm:t>
    </dgm:pt>
    <dgm:pt modelId="{4EAF87F3-E32B-2341-A653-DE00DA05FB51}">
      <dgm:prSet phldrT="[Text]"/>
      <dgm:spPr/>
      <dgm:t>
        <a:bodyPr/>
        <a:lstStyle/>
        <a:p>
          <a:r>
            <a:rPr lang="en-US" dirty="0"/>
            <a:t>Interim Measures</a:t>
          </a:r>
        </a:p>
      </dgm:t>
    </dgm:pt>
    <dgm:pt modelId="{C1EEA10D-4723-8940-820C-C5C735939505}" type="parTrans" cxnId="{0FCBC3F0-7FF1-CE46-B8B7-C4014E2650FD}">
      <dgm:prSet/>
      <dgm:spPr/>
      <dgm:t>
        <a:bodyPr/>
        <a:lstStyle/>
        <a:p>
          <a:endParaRPr lang="en-US"/>
        </a:p>
      </dgm:t>
    </dgm:pt>
    <dgm:pt modelId="{A93FD5F6-926C-4A45-AAF6-1DE1E7FBE3BB}" type="sibTrans" cxnId="{0FCBC3F0-7FF1-CE46-B8B7-C4014E2650FD}">
      <dgm:prSet/>
      <dgm:spPr/>
      <dgm:t>
        <a:bodyPr/>
        <a:lstStyle/>
        <a:p>
          <a:endParaRPr lang="en-US"/>
        </a:p>
      </dgm:t>
    </dgm:pt>
    <dgm:pt modelId="{139710D8-C13C-DD4A-B4C1-92AA94A449AC}" type="pres">
      <dgm:prSet presAssocID="{80433446-45D4-1C47-8EA3-4D6A5F27F0AC}" presName="Name0" presStyleCnt="0">
        <dgm:presLayoutVars>
          <dgm:dir/>
          <dgm:animLvl val="lvl"/>
          <dgm:resizeHandles/>
        </dgm:presLayoutVars>
      </dgm:prSet>
      <dgm:spPr/>
      <dgm:t>
        <a:bodyPr/>
        <a:lstStyle/>
        <a:p>
          <a:endParaRPr lang="en-US"/>
        </a:p>
      </dgm:t>
    </dgm:pt>
    <dgm:pt modelId="{B82D4D4C-2305-3D4A-8D08-6CA19B02FC5D}" type="pres">
      <dgm:prSet presAssocID="{B2455AE6-509C-814F-80B2-DA2AF6A139BB}" presName="linNode" presStyleCnt="0"/>
      <dgm:spPr/>
    </dgm:pt>
    <dgm:pt modelId="{F667FD21-91AF-4D4F-8E04-012C039A2E70}" type="pres">
      <dgm:prSet presAssocID="{B2455AE6-509C-814F-80B2-DA2AF6A139BB}" presName="parentShp" presStyleLbl="node1" presStyleIdx="0" presStyleCnt="2">
        <dgm:presLayoutVars>
          <dgm:bulletEnabled val="1"/>
        </dgm:presLayoutVars>
      </dgm:prSet>
      <dgm:spPr/>
      <dgm:t>
        <a:bodyPr/>
        <a:lstStyle/>
        <a:p>
          <a:endParaRPr lang="en-US"/>
        </a:p>
      </dgm:t>
    </dgm:pt>
    <dgm:pt modelId="{D464F23E-5C78-5742-8592-D6B83EEA7978}" type="pres">
      <dgm:prSet presAssocID="{B2455AE6-509C-814F-80B2-DA2AF6A139BB}" presName="childShp" presStyleLbl="bgAccFollowNode1" presStyleIdx="0" presStyleCnt="2">
        <dgm:presLayoutVars>
          <dgm:bulletEnabled val="1"/>
        </dgm:presLayoutVars>
      </dgm:prSet>
      <dgm:spPr/>
      <dgm:t>
        <a:bodyPr/>
        <a:lstStyle/>
        <a:p>
          <a:endParaRPr lang="en-US"/>
        </a:p>
      </dgm:t>
    </dgm:pt>
    <dgm:pt modelId="{439248A3-AD20-1248-B985-09511A9798B6}" type="pres">
      <dgm:prSet presAssocID="{D1E61C86-792D-FF44-977D-39DC592D8B2A}" presName="spacing" presStyleCnt="0"/>
      <dgm:spPr/>
    </dgm:pt>
    <dgm:pt modelId="{D431194F-99E0-BF4D-B3B0-874A220D9EA4}" type="pres">
      <dgm:prSet presAssocID="{E6742F7A-1ADB-E245-8EF8-1312B7B0F24F}" presName="linNode" presStyleCnt="0"/>
      <dgm:spPr/>
    </dgm:pt>
    <dgm:pt modelId="{CBC17E93-8BE4-CB4E-B56C-DC479C3C32CE}" type="pres">
      <dgm:prSet presAssocID="{E6742F7A-1ADB-E245-8EF8-1312B7B0F24F}" presName="parentShp" presStyleLbl="node1" presStyleIdx="1" presStyleCnt="2">
        <dgm:presLayoutVars>
          <dgm:bulletEnabled val="1"/>
        </dgm:presLayoutVars>
      </dgm:prSet>
      <dgm:spPr/>
      <dgm:t>
        <a:bodyPr/>
        <a:lstStyle/>
        <a:p>
          <a:endParaRPr lang="en-US"/>
        </a:p>
      </dgm:t>
    </dgm:pt>
    <dgm:pt modelId="{FB7C6BEF-17AD-EA49-8817-0D0DCB95714E}" type="pres">
      <dgm:prSet presAssocID="{E6742F7A-1ADB-E245-8EF8-1312B7B0F24F}" presName="childShp" presStyleLbl="bgAccFollowNode1" presStyleIdx="1" presStyleCnt="2">
        <dgm:presLayoutVars>
          <dgm:bulletEnabled val="1"/>
        </dgm:presLayoutVars>
      </dgm:prSet>
      <dgm:spPr/>
      <dgm:t>
        <a:bodyPr/>
        <a:lstStyle/>
        <a:p>
          <a:endParaRPr lang="en-US"/>
        </a:p>
      </dgm:t>
    </dgm:pt>
  </dgm:ptLst>
  <dgm:cxnLst>
    <dgm:cxn modelId="{3AD26F12-A556-9541-9DE6-36B5238E5297}" srcId="{B2455AE6-509C-814F-80B2-DA2AF6A139BB}" destId="{7E513B77-2190-5244-BB89-3376FFF2C3F4}" srcOrd="5" destOrd="0" parTransId="{015394FA-FDCF-D945-8D00-7B71D39D3B04}" sibTransId="{8B514675-637F-9F43-BE9A-441172E4B923}"/>
    <dgm:cxn modelId="{00D52E39-4D61-3C4D-B3CF-908472424A18}" srcId="{B2455AE6-509C-814F-80B2-DA2AF6A139BB}" destId="{B857EB8F-B6EF-6A43-BC1A-79F4A4AD0998}" srcOrd="0" destOrd="0" parTransId="{3FC9C761-8739-3D41-92DD-089A33CC8DA7}" sibTransId="{2EB1DA50-60A1-194D-A5C2-9B9D33B4A44B}"/>
    <dgm:cxn modelId="{56642F7D-3BB8-D044-A808-150CACC83CE8}" srcId="{B2455AE6-509C-814F-80B2-DA2AF6A139BB}" destId="{ABF44696-B76D-3D46-A399-F9533E9336AC}" srcOrd="4" destOrd="0" parTransId="{EC2FAE73-11A2-3B45-879C-AC6BBED432E7}" sibTransId="{6DD290D2-80B4-F643-A14F-4FB6FC2AB21A}"/>
    <dgm:cxn modelId="{AF9462E9-A2AA-EE46-B674-538B949FF0AB}" srcId="{B2455AE6-509C-814F-80B2-DA2AF6A139BB}" destId="{2B5C1E03-C770-2440-8886-B3825083AFC2}" srcOrd="3" destOrd="0" parTransId="{2470FF30-A5DC-7B40-98E7-E4E0EDB3C776}" sibTransId="{D978DA1E-99D0-FE4C-BADE-41CC4AC5DAC4}"/>
    <dgm:cxn modelId="{E3E50535-7583-9D46-B807-F06D2D43C7BC}" type="presOf" srcId="{838C9D9D-DDDF-8841-8475-65F1F75088FF}" destId="{FB7C6BEF-17AD-EA49-8817-0D0DCB95714E}" srcOrd="0" destOrd="2" presId="urn:microsoft.com/office/officeart/2005/8/layout/vList6"/>
    <dgm:cxn modelId="{46CE0C6B-469B-7E46-8712-F1CC5498F1F6}" srcId="{80433446-45D4-1C47-8EA3-4D6A5F27F0AC}" destId="{E6742F7A-1ADB-E245-8EF8-1312B7B0F24F}" srcOrd="1" destOrd="0" parTransId="{4675A429-4C5F-4843-9BA3-386A9DEB1938}" sibTransId="{B930A8CF-4375-EC4E-8E29-DF1CF6E83007}"/>
    <dgm:cxn modelId="{0A831B2F-A4A8-9640-91F1-29BE64804A99}" srcId="{E6742F7A-1ADB-E245-8EF8-1312B7B0F24F}" destId="{838C9D9D-DDDF-8841-8475-65F1F75088FF}" srcOrd="2" destOrd="0" parTransId="{08FA536B-6007-C04D-9291-3211D920010D}" sibTransId="{67FF6410-564C-8F4C-A498-71E08112C6AB}"/>
    <dgm:cxn modelId="{B086337D-6610-7C42-85EA-2F0AAF911F2E}" srcId="{B2455AE6-509C-814F-80B2-DA2AF6A139BB}" destId="{28C8BE26-3C87-F749-98C8-98E0509E2052}" srcOrd="2" destOrd="0" parTransId="{050642D9-FD91-AE4C-ACC1-EDC8F66D748D}" sibTransId="{DB157CCB-7A32-7A43-8234-DCAC2A08B310}"/>
    <dgm:cxn modelId="{984FC031-C660-AA44-AA98-349AFEAC5F8A}" type="presOf" srcId="{80433446-45D4-1C47-8EA3-4D6A5F27F0AC}" destId="{139710D8-C13C-DD4A-B4C1-92AA94A449AC}" srcOrd="0" destOrd="0" presId="urn:microsoft.com/office/officeart/2005/8/layout/vList6"/>
    <dgm:cxn modelId="{01889B83-001A-6C4E-9FEF-08A0201C77AE}" type="presOf" srcId="{28C8BE26-3C87-F749-98C8-98E0509E2052}" destId="{D464F23E-5C78-5742-8592-D6B83EEA7978}" srcOrd="0" destOrd="2" presId="urn:microsoft.com/office/officeart/2005/8/layout/vList6"/>
    <dgm:cxn modelId="{91E11A71-FCB5-1A47-B4CE-50F91E75CA82}" type="presOf" srcId="{2B5C1E03-C770-2440-8886-B3825083AFC2}" destId="{D464F23E-5C78-5742-8592-D6B83EEA7978}" srcOrd="0" destOrd="3" presId="urn:microsoft.com/office/officeart/2005/8/layout/vList6"/>
    <dgm:cxn modelId="{7948A8AD-8C4F-FB4F-B90F-BF134A695B01}" srcId="{B2455AE6-509C-814F-80B2-DA2AF6A139BB}" destId="{C6955718-4E80-4A4F-A179-FDA767FFDC02}" srcOrd="6" destOrd="0" parTransId="{9E7BE12F-47CB-524A-9367-A06A65C467D5}" sibTransId="{83A1D9F6-5D5F-6E43-92F4-013F67F49AD9}"/>
    <dgm:cxn modelId="{C3C1F70F-D511-2340-A088-11A9CA603BFB}" type="presOf" srcId="{76E49C64-1A5E-0849-A9FB-3E6D2CC18B7A}" destId="{FB7C6BEF-17AD-EA49-8817-0D0DCB95714E}" srcOrd="0" destOrd="0" presId="urn:microsoft.com/office/officeart/2005/8/layout/vList6"/>
    <dgm:cxn modelId="{07EC4FC7-0C3E-254B-BCD5-8BE7583C584E}" type="presOf" srcId="{B2455AE6-509C-814F-80B2-DA2AF6A139BB}" destId="{F667FD21-91AF-4D4F-8E04-012C039A2E70}" srcOrd="0" destOrd="0" presId="urn:microsoft.com/office/officeart/2005/8/layout/vList6"/>
    <dgm:cxn modelId="{0FCBC3F0-7FF1-CE46-B8B7-C4014E2650FD}" srcId="{E6742F7A-1ADB-E245-8EF8-1312B7B0F24F}" destId="{4EAF87F3-E32B-2341-A653-DE00DA05FB51}" srcOrd="3" destOrd="0" parTransId="{C1EEA10D-4723-8940-820C-C5C735939505}" sibTransId="{A93FD5F6-926C-4A45-AAF6-1DE1E7FBE3BB}"/>
    <dgm:cxn modelId="{65CA024A-94DF-CC49-84E7-1B0D14850E9B}" type="presOf" srcId="{E6742F7A-1ADB-E245-8EF8-1312B7B0F24F}" destId="{CBC17E93-8BE4-CB4E-B56C-DC479C3C32CE}" srcOrd="0" destOrd="0" presId="urn:microsoft.com/office/officeart/2005/8/layout/vList6"/>
    <dgm:cxn modelId="{0DCE684A-96CA-A14D-A850-D0E262400009}" type="presOf" srcId="{7E513B77-2190-5244-BB89-3376FFF2C3F4}" destId="{D464F23E-5C78-5742-8592-D6B83EEA7978}" srcOrd="0" destOrd="5" presId="urn:microsoft.com/office/officeart/2005/8/layout/vList6"/>
    <dgm:cxn modelId="{16A55666-D204-204E-B1F2-5234A6D953B8}" type="presOf" srcId="{ABF44696-B76D-3D46-A399-F9533E9336AC}" destId="{D464F23E-5C78-5742-8592-D6B83EEA7978}" srcOrd="0" destOrd="4" presId="urn:microsoft.com/office/officeart/2005/8/layout/vList6"/>
    <dgm:cxn modelId="{42EE2CCF-5120-5345-A185-C09C18CBF151}" srcId="{80433446-45D4-1C47-8EA3-4D6A5F27F0AC}" destId="{B2455AE6-509C-814F-80B2-DA2AF6A139BB}" srcOrd="0" destOrd="0" parTransId="{0345CEC4-2D86-334F-AA65-3E8D3D1693F6}" sibTransId="{D1E61C86-792D-FF44-977D-39DC592D8B2A}"/>
    <dgm:cxn modelId="{4245A9BF-2ED3-D14C-9810-522042E52BEE}" type="presOf" srcId="{B857EB8F-B6EF-6A43-BC1A-79F4A4AD0998}" destId="{D464F23E-5C78-5742-8592-D6B83EEA7978}" srcOrd="0" destOrd="0" presId="urn:microsoft.com/office/officeart/2005/8/layout/vList6"/>
    <dgm:cxn modelId="{1BD924B7-B3F2-BA4C-9019-BFDD0480EB69}" srcId="{E6742F7A-1ADB-E245-8EF8-1312B7B0F24F}" destId="{B33CA382-C4B2-DD48-987C-563AD7241DBA}" srcOrd="1" destOrd="0" parTransId="{4E8A1B75-05EF-FE4E-9EDB-3D83632F0C04}" sibTransId="{96B26D7B-60CE-7D42-8E23-1C5DE315EDEA}"/>
    <dgm:cxn modelId="{EC008754-B053-CD49-BB58-35FBA0EE961A}" type="presOf" srcId="{C6955718-4E80-4A4F-A179-FDA767FFDC02}" destId="{D464F23E-5C78-5742-8592-D6B83EEA7978}" srcOrd="0" destOrd="6" presId="urn:microsoft.com/office/officeart/2005/8/layout/vList6"/>
    <dgm:cxn modelId="{83986B58-EF4F-DD4C-85ED-4674DE778A8B}" srcId="{B2455AE6-509C-814F-80B2-DA2AF6A139BB}" destId="{59691751-20C8-CF47-A846-03DA2C0A1DC4}" srcOrd="1" destOrd="0" parTransId="{4E79F69A-6B27-8241-B75D-4AE3AE106A9D}" sibTransId="{D1811117-819C-E54C-AD1E-3A181492AB22}"/>
    <dgm:cxn modelId="{A65B8947-53F1-D642-BA5B-5A17AB97073A}" type="presOf" srcId="{59691751-20C8-CF47-A846-03DA2C0A1DC4}" destId="{D464F23E-5C78-5742-8592-D6B83EEA7978}" srcOrd="0" destOrd="1" presId="urn:microsoft.com/office/officeart/2005/8/layout/vList6"/>
    <dgm:cxn modelId="{381FAF99-B510-294A-9915-5ADB4BE88C81}" srcId="{E6742F7A-1ADB-E245-8EF8-1312B7B0F24F}" destId="{76E49C64-1A5E-0849-A9FB-3E6D2CC18B7A}" srcOrd="0" destOrd="0" parTransId="{071F7049-9D26-C143-AB36-D552623BDF89}" sibTransId="{11EE9516-873A-094A-9935-F59A115C2FD6}"/>
    <dgm:cxn modelId="{09DB8B49-70A1-4144-97CD-24D59CB38772}" type="presOf" srcId="{B33CA382-C4B2-DD48-987C-563AD7241DBA}" destId="{FB7C6BEF-17AD-EA49-8817-0D0DCB95714E}" srcOrd="0" destOrd="1" presId="urn:microsoft.com/office/officeart/2005/8/layout/vList6"/>
    <dgm:cxn modelId="{8729EA30-668D-724E-A683-C4A40B40CA04}" type="presOf" srcId="{4EAF87F3-E32B-2341-A653-DE00DA05FB51}" destId="{FB7C6BEF-17AD-EA49-8817-0D0DCB95714E}" srcOrd="0" destOrd="3" presId="urn:microsoft.com/office/officeart/2005/8/layout/vList6"/>
    <dgm:cxn modelId="{AD526D5C-A8E6-9B44-9658-FE2FDFCCCC71}" type="presParOf" srcId="{139710D8-C13C-DD4A-B4C1-92AA94A449AC}" destId="{B82D4D4C-2305-3D4A-8D08-6CA19B02FC5D}" srcOrd="0" destOrd="0" presId="urn:microsoft.com/office/officeart/2005/8/layout/vList6"/>
    <dgm:cxn modelId="{8FAFB18D-B319-AF4D-BE11-35E1433B2C6D}" type="presParOf" srcId="{B82D4D4C-2305-3D4A-8D08-6CA19B02FC5D}" destId="{F667FD21-91AF-4D4F-8E04-012C039A2E70}" srcOrd="0" destOrd="0" presId="urn:microsoft.com/office/officeart/2005/8/layout/vList6"/>
    <dgm:cxn modelId="{92804F1B-C58B-D043-AD50-A08AB6A30449}" type="presParOf" srcId="{B82D4D4C-2305-3D4A-8D08-6CA19B02FC5D}" destId="{D464F23E-5C78-5742-8592-D6B83EEA7978}" srcOrd="1" destOrd="0" presId="urn:microsoft.com/office/officeart/2005/8/layout/vList6"/>
    <dgm:cxn modelId="{BC395A8A-6375-484D-BB55-F1B1EA6D01A7}" type="presParOf" srcId="{139710D8-C13C-DD4A-B4C1-92AA94A449AC}" destId="{439248A3-AD20-1248-B985-09511A9798B6}" srcOrd="1" destOrd="0" presId="urn:microsoft.com/office/officeart/2005/8/layout/vList6"/>
    <dgm:cxn modelId="{2C7E7399-CE99-9D47-A3FE-CD4C6CE3B8CF}" type="presParOf" srcId="{139710D8-C13C-DD4A-B4C1-92AA94A449AC}" destId="{D431194F-99E0-BF4D-B3B0-874A220D9EA4}" srcOrd="2" destOrd="0" presId="urn:microsoft.com/office/officeart/2005/8/layout/vList6"/>
    <dgm:cxn modelId="{32683345-9758-7841-BC2E-7FE0DB2C4265}" type="presParOf" srcId="{D431194F-99E0-BF4D-B3B0-874A220D9EA4}" destId="{CBC17E93-8BE4-CB4E-B56C-DC479C3C32CE}" srcOrd="0" destOrd="0" presId="urn:microsoft.com/office/officeart/2005/8/layout/vList6"/>
    <dgm:cxn modelId="{6562C8BC-C7F1-4042-96FB-54D78495009F}" type="presParOf" srcId="{D431194F-99E0-BF4D-B3B0-874A220D9EA4}" destId="{FB7C6BEF-17AD-EA49-8817-0D0DCB95714E}"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64F23E-5C78-5742-8592-D6B83EEA7978}">
      <dsp:nvSpPr>
        <dsp:cNvPr id="0" name=""/>
        <dsp:cNvSpPr/>
      </dsp:nvSpPr>
      <dsp:spPr>
        <a:xfrm>
          <a:off x="4186635" y="563"/>
          <a:ext cx="6279954" cy="2195995"/>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en-US" sz="1300" kern="1200" dirty="0"/>
            <a:t>Dating Violence, Domestic Violence, Stalking, Gender Identity as Hate Crime Category</a:t>
          </a:r>
        </a:p>
        <a:p>
          <a:pPr marL="114300" lvl="1" indent="-114300" algn="l" defTabSz="577850">
            <a:lnSpc>
              <a:spcPct val="90000"/>
            </a:lnSpc>
            <a:spcBef>
              <a:spcPct val="0"/>
            </a:spcBef>
            <a:spcAft>
              <a:spcPct val="15000"/>
            </a:spcAft>
            <a:buChar char="•"/>
          </a:pPr>
          <a:r>
            <a:rPr lang="en-US" sz="1300" kern="1200" dirty="0"/>
            <a:t>Equal Right to Have Advisor of Choosing Present</a:t>
          </a:r>
        </a:p>
        <a:p>
          <a:pPr marL="114300" lvl="1" indent="-114300" algn="l" defTabSz="577850">
            <a:lnSpc>
              <a:spcPct val="90000"/>
            </a:lnSpc>
            <a:spcBef>
              <a:spcPct val="0"/>
            </a:spcBef>
            <a:spcAft>
              <a:spcPct val="15000"/>
            </a:spcAft>
            <a:buChar char="•"/>
          </a:pPr>
          <a:r>
            <a:rPr lang="en-US" sz="1300" kern="1200" dirty="0"/>
            <a:t>Written Notification of Rights and Grievance Procedures</a:t>
          </a:r>
        </a:p>
        <a:p>
          <a:pPr marL="114300" lvl="1" indent="-114300" algn="l" defTabSz="577850">
            <a:lnSpc>
              <a:spcPct val="90000"/>
            </a:lnSpc>
            <a:spcBef>
              <a:spcPct val="0"/>
            </a:spcBef>
            <a:spcAft>
              <a:spcPct val="15000"/>
            </a:spcAft>
            <a:buChar char="•"/>
          </a:pPr>
          <a:r>
            <a:rPr lang="en-US" sz="1300" kern="1200" dirty="0"/>
            <a:t>Training Requirements</a:t>
          </a:r>
        </a:p>
        <a:p>
          <a:pPr marL="114300" lvl="1" indent="-114300" algn="l" defTabSz="577850">
            <a:lnSpc>
              <a:spcPct val="90000"/>
            </a:lnSpc>
            <a:spcBef>
              <a:spcPct val="0"/>
            </a:spcBef>
            <a:spcAft>
              <a:spcPct val="15000"/>
            </a:spcAft>
            <a:buChar char="•"/>
          </a:pPr>
          <a:r>
            <a:rPr lang="en-US" sz="1300" kern="1200" dirty="0"/>
            <a:t>CSAs</a:t>
          </a:r>
        </a:p>
        <a:p>
          <a:pPr marL="114300" lvl="1" indent="-114300" algn="l" defTabSz="577850">
            <a:lnSpc>
              <a:spcPct val="90000"/>
            </a:lnSpc>
            <a:spcBef>
              <a:spcPct val="0"/>
            </a:spcBef>
            <a:spcAft>
              <a:spcPct val="15000"/>
            </a:spcAft>
            <a:buChar char="•"/>
          </a:pPr>
          <a:r>
            <a:rPr lang="en-US" sz="1300" kern="1200" dirty="0"/>
            <a:t>Timely Warnings</a:t>
          </a:r>
        </a:p>
        <a:p>
          <a:pPr marL="114300" lvl="1" indent="-114300" algn="l" defTabSz="577850">
            <a:lnSpc>
              <a:spcPct val="90000"/>
            </a:lnSpc>
            <a:spcBef>
              <a:spcPct val="0"/>
            </a:spcBef>
            <a:spcAft>
              <a:spcPct val="15000"/>
            </a:spcAft>
            <a:buChar char="•"/>
          </a:pPr>
          <a:r>
            <a:rPr lang="en-US" sz="1300" kern="1200" dirty="0"/>
            <a:t>Accommodations</a:t>
          </a:r>
        </a:p>
      </dsp:txBody>
      <dsp:txXfrm>
        <a:off x="4186635" y="275062"/>
        <a:ext cx="5456456" cy="1646997"/>
      </dsp:txXfrm>
    </dsp:sp>
    <dsp:sp modelId="{F667FD21-91AF-4D4F-8E04-012C039A2E70}">
      <dsp:nvSpPr>
        <dsp:cNvPr id="0" name=""/>
        <dsp:cNvSpPr/>
      </dsp:nvSpPr>
      <dsp:spPr>
        <a:xfrm>
          <a:off x="0" y="563"/>
          <a:ext cx="4186636" cy="2195995"/>
        </a:xfrm>
        <a:prstGeom prst="roundRect">
          <a:avLst/>
        </a:prstGeom>
        <a:blipFill rotWithShape="0">
          <a:blip xmlns:r="http://schemas.openxmlformats.org/officeDocument/2006/relationships" r:embed="rId1">
            <a:duotone>
              <a:schemeClr val="accent1">
                <a:hueOff val="0"/>
                <a:satOff val="0"/>
                <a:lumOff val="0"/>
                <a:alphaOff val="0"/>
                <a:shade val="40000"/>
                <a:satMod val="120000"/>
              </a:schemeClr>
              <a:schemeClr val="accent1">
                <a:hueOff val="0"/>
                <a:satOff val="0"/>
                <a:lumOff val="0"/>
                <a:alphaOff val="0"/>
                <a:tint val="70000"/>
                <a:satMod val="300000"/>
                <a:lumMod val="110000"/>
              </a:schemeClr>
            </a:duotone>
          </a:blip>
          <a:tile tx="0" ty="0" sx="50000" sy="50000" flip="none" algn="tl"/>
        </a:blipFill>
        <a:ln>
          <a:noFill/>
        </a:ln>
        <a:effectLst>
          <a:outerShdw blurRad="38100" dist="25400" dir="5400000" algn="b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en-US" sz="6500" kern="1200" dirty="0"/>
            <a:t>CLERY</a:t>
          </a:r>
        </a:p>
      </dsp:txBody>
      <dsp:txXfrm>
        <a:off x="107200" y="107763"/>
        <a:ext cx="3972236" cy="1981595"/>
      </dsp:txXfrm>
    </dsp:sp>
    <dsp:sp modelId="{FB7C6BEF-17AD-EA49-8817-0D0DCB95714E}">
      <dsp:nvSpPr>
        <dsp:cNvPr id="0" name=""/>
        <dsp:cNvSpPr/>
      </dsp:nvSpPr>
      <dsp:spPr>
        <a:xfrm>
          <a:off x="4186635" y="2416157"/>
          <a:ext cx="6279954" cy="2195995"/>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en-US" sz="1300" kern="1200" dirty="0"/>
            <a:t>Sexual Harassment, Including Sexual Violence</a:t>
          </a:r>
        </a:p>
        <a:p>
          <a:pPr marL="114300" lvl="1" indent="-114300" algn="l" defTabSz="577850">
            <a:lnSpc>
              <a:spcPct val="90000"/>
            </a:lnSpc>
            <a:spcBef>
              <a:spcPct val="0"/>
            </a:spcBef>
            <a:spcAft>
              <a:spcPct val="15000"/>
            </a:spcAft>
            <a:buChar char="•"/>
          </a:pPr>
          <a:r>
            <a:rPr lang="en-US" sz="1300" kern="1200" dirty="0"/>
            <a:t>Incidents Outside of Clery Geography</a:t>
          </a:r>
        </a:p>
        <a:p>
          <a:pPr marL="114300" lvl="1" indent="-114300" algn="l" defTabSz="577850">
            <a:lnSpc>
              <a:spcPct val="90000"/>
            </a:lnSpc>
            <a:spcBef>
              <a:spcPct val="0"/>
            </a:spcBef>
            <a:spcAft>
              <a:spcPct val="15000"/>
            </a:spcAft>
            <a:buChar char="•"/>
          </a:pPr>
          <a:r>
            <a:rPr lang="en-US" sz="1300" kern="1200" dirty="0"/>
            <a:t>Responsible Employees</a:t>
          </a:r>
        </a:p>
        <a:p>
          <a:pPr marL="114300" lvl="1" indent="-114300" algn="l" defTabSz="577850">
            <a:lnSpc>
              <a:spcPct val="90000"/>
            </a:lnSpc>
            <a:spcBef>
              <a:spcPct val="0"/>
            </a:spcBef>
            <a:spcAft>
              <a:spcPct val="15000"/>
            </a:spcAft>
            <a:buChar char="•"/>
          </a:pPr>
          <a:r>
            <a:rPr lang="en-US" sz="1300" kern="1200" dirty="0"/>
            <a:t>Interim Measures</a:t>
          </a:r>
        </a:p>
      </dsp:txBody>
      <dsp:txXfrm>
        <a:off x="4186635" y="2690656"/>
        <a:ext cx="5456456" cy="1646997"/>
      </dsp:txXfrm>
    </dsp:sp>
    <dsp:sp modelId="{CBC17E93-8BE4-CB4E-B56C-DC479C3C32CE}">
      <dsp:nvSpPr>
        <dsp:cNvPr id="0" name=""/>
        <dsp:cNvSpPr/>
      </dsp:nvSpPr>
      <dsp:spPr>
        <a:xfrm>
          <a:off x="0" y="2416157"/>
          <a:ext cx="4186636" cy="2195995"/>
        </a:xfrm>
        <a:prstGeom prst="roundRect">
          <a:avLst/>
        </a:prstGeom>
        <a:blipFill rotWithShape="0">
          <a:blip xmlns:r="http://schemas.openxmlformats.org/officeDocument/2006/relationships" r:embed="rId1">
            <a:duotone>
              <a:schemeClr val="accent1">
                <a:hueOff val="0"/>
                <a:satOff val="0"/>
                <a:lumOff val="0"/>
                <a:alphaOff val="0"/>
                <a:shade val="40000"/>
                <a:satMod val="120000"/>
              </a:schemeClr>
              <a:schemeClr val="accent1">
                <a:hueOff val="0"/>
                <a:satOff val="0"/>
                <a:lumOff val="0"/>
                <a:alphaOff val="0"/>
                <a:tint val="70000"/>
                <a:satMod val="300000"/>
                <a:lumMod val="110000"/>
              </a:schemeClr>
            </a:duotone>
          </a:blip>
          <a:tile tx="0" ty="0" sx="50000" sy="50000" flip="none" algn="tl"/>
        </a:blipFill>
        <a:ln>
          <a:noFill/>
        </a:ln>
        <a:effectLst>
          <a:outerShdw blurRad="38100" dist="25400" dir="5400000" algn="b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r>
            <a:rPr lang="en-US" sz="6500" kern="1200" dirty="0"/>
            <a:t>TITLE</a:t>
          </a:r>
          <a:r>
            <a:rPr lang="en-US" sz="6500" kern="1200" baseline="0" dirty="0"/>
            <a:t> IX</a:t>
          </a:r>
          <a:endParaRPr lang="en-US" sz="6500" kern="1200" dirty="0"/>
        </a:p>
      </dsp:txBody>
      <dsp:txXfrm>
        <a:off x="107200" y="2523357"/>
        <a:ext cx="3972236" cy="1981595"/>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A463B00-2A7D-0341-AF80-D22EA552E0BE}" type="datetimeFigureOut">
              <a:rPr lang="en-US" smtClean="0"/>
              <a:t>12/28/17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B8DAA08-FEFB-F242-B49F-951864F975A4}" type="slidenum">
              <a:rPr lang="en-US" smtClean="0"/>
              <a:t>‹#›</a:t>
            </a:fld>
            <a:endParaRPr lang="en-US" dirty="0"/>
          </a:p>
        </p:txBody>
      </p:sp>
    </p:spTree>
    <p:extLst>
      <p:ext uri="{BB962C8B-B14F-4D97-AF65-F5344CB8AC3E}">
        <p14:creationId xmlns:p14="http://schemas.microsoft.com/office/powerpoint/2010/main" val="36764877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4A03B2-732A-B84F-A9F2-5A6B618E583D}" type="datetimeFigureOut">
              <a:rPr lang="en-US" smtClean="0"/>
              <a:t>12/28/17</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18AED5-1B79-8A43-BAE4-FF40AFBEDA0B}" type="slidenum">
              <a:rPr lang="en-US" smtClean="0"/>
              <a:t>‹#›</a:t>
            </a:fld>
            <a:endParaRPr lang="en-US" dirty="0"/>
          </a:p>
        </p:txBody>
      </p:sp>
    </p:spTree>
    <p:extLst>
      <p:ext uri="{BB962C8B-B14F-4D97-AF65-F5344CB8AC3E}">
        <p14:creationId xmlns:p14="http://schemas.microsoft.com/office/powerpoint/2010/main" val="19393247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dirty="0">
                <a:solidFill>
                  <a:schemeClr val="tx1"/>
                </a:solidFill>
                <a:effectLst/>
                <a:latin typeface="+mn-lt"/>
                <a:ea typeface="+mn-ea"/>
                <a:cs typeface="+mn-cs"/>
              </a:rPr>
              <a:t>[a] See </a:t>
            </a:r>
            <a:r>
              <a:rPr lang="en-US" sz="1200" b="0" i="1" u="none" strike="noStrike" kern="1200" dirty="0">
                <a:solidFill>
                  <a:schemeClr val="tx1"/>
                </a:solidFill>
                <a:effectLst/>
                <a:latin typeface="+mn-lt"/>
                <a:ea typeface="+mn-ea"/>
                <a:cs typeface="+mn-cs"/>
              </a:rPr>
              <a:t>Carr v. St. John’s University</a:t>
            </a:r>
            <a:r>
              <a:rPr lang="en-US" sz="1200" b="0" i="0" u="none" strike="noStrike" kern="1200" dirty="0">
                <a:solidFill>
                  <a:schemeClr val="tx1"/>
                </a:solidFill>
                <a:effectLst/>
                <a:latin typeface="+mn-lt"/>
                <a:ea typeface="+mn-ea"/>
                <a:cs typeface="+mn-cs"/>
              </a:rPr>
              <a:t> 231 N.Y.S.2d 410, 413 (N.Y. App. Div.1962), aff’d, 187 N.E.2d 18 (N.Y. 1962). The court wrote:</a:t>
            </a:r>
            <a:endParaRPr lang="en-US" b="0" dirty="0">
              <a:effectLst/>
            </a:endParaRPr>
          </a:p>
          <a:p>
            <a:pPr rtl="0"/>
            <a:r>
              <a:rPr lang="en-US" b="0" dirty="0">
                <a:effectLst/>
              </a:rPr>
              <a:t/>
            </a:r>
            <a:br>
              <a:rPr lang="en-US" b="0" dirty="0">
                <a:effectLst/>
              </a:rPr>
            </a:br>
            <a:r>
              <a:rPr lang="en-US" sz="1200" b="0" i="0" u="none" strike="noStrike" kern="1200" dirty="0">
                <a:solidFill>
                  <a:schemeClr val="tx1"/>
                </a:solidFill>
                <a:effectLst/>
                <a:latin typeface="+mn-lt"/>
                <a:ea typeface="+mn-ea"/>
                <a:cs typeface="+mn-cs"/>
              </a:rPr>
              <a:t>When a student is duly admitted by a private university . . .there is an implied contract between the student and the university that, if he complies with the terms prescribed by the university, he will obtain the degree which he sought. The university cannot take the student's money, allow him to remain and waste his time in whole or in part . . . and then arbitrarily expel him . . .</a:t>
            </a:r>
          </a:p>
          <a:p>
            <a:pPr rtl="0"/>
            <a:endParaRPr lang="en-US" b="0" dirty="0">
              <a:effectLst/>
            </a:endParaRPr>
          </a:p>
          <a:p>
            <a:pPr rtl="0"/>
            <a:r>
              <a:rPr lang="en-US" sz="1200" b="0" i="0" u="none" strike="noStrike" kern="1200" dirty="0">
                <a:solidFill>
                  <a:schemeClr val="tx1"/>
                </a:solidFill>
                <a:effectLst/>
                <a:latin typeface="+mn-lt"/>
                <a:ea typeface="+mn-ea"/>
                <a:cs typeface="+mn-cs"/>
              </a:rPr>
              <a:t>[b] See also </a:t>
            </a:r>
            <a:r>
              <a:rPr lang="en-US" sz="1200" b="0" i="1" u="none" strike="noStrike" kern="1200" dirty="0">
                <a:solidFill>
                  <a:schemeClr val="tx1"/>
                </a:solidFill>
                <a:effectLst/>
                <a:latin typeface="+mn-lt"/>
                <a:ea typeface="+mn-ea"/>
                <a:cs typeface="+mn-cs"/>
              </a:rPr>
              <a:t>Kwiatkowski v. Ithaca College</a:t>
            </a:r>
            <a:r>
              <a:rPr lang="en-US" sz="1200" b="0" i="0" u="none" strike="noStrike" kern="1200" dirty="0">
                <a:solidFill>
                  <a:schemeClr val="tx1"/>
                </a:solidFill>
                <a:effectLst/>
                <a:latin typeface="+mn-lt"/>
                <a:ea typeface="+mn-ea"/>
                <a:cs typeface="+mn-cs"/>
              </a:rPr>
              <a:t>, 368 N.Y.S. 2d 973 (N.Y. Sp. Ct. 1975):</a:t>
            </a:r>
            <a:endParaRPr lang="en-US" b="0" dirty="0">
              <a:effectLst/>
            </a:endParaRPr>
          </a:p>
          <a:p>
            <a:r>
              <a:rPr lang="en-US" b="0" dirty="0">
                <a:effectLst/>
              </a:rPr>
              <a:t/>
            </a:r>
            <a:br>
              <a:rPr lang="en-US" b="0" dirty="0">
                <a:effectLst/>
              </a:rPr>
            </a:br>
            <a:r>
              <a:rPr lang="en-US" sz="1200" b="0" i="0" u="none" strike="noStrike" kern="1200" dirty="0">
                <a:solidFill>
                  <a:schemeClr val="tx1"/>
                </a:solidFill>
                <a:effectLst/>
                <a:latin typeface="+mn-lt"/>
                <a:ea typeface="+mn-ea"/>
                <a:cs typeface="+mn-cs"/>
              </a:rPr>
              <a:t>[T]he college or university's decision to discipline [a] student must be predicated on procedures which are fair and reasonable and which lend themselves to reliable determination."</a:t>
            </a:r>
            <a:r>
              <a:rPr lang="en-US" dirty="0"/>
              <a:t/>
            </a:r>
            <a:br>
              <a:rPr lang="en-US" dirty="0"/>
            </a:br>
            <a:endParaRPr lang="en-US" dirty="0"/>
          </a:p>
        </p:txBody>
      </p:sp>
      <p:sp>
        <p:nvSpPr>
          <p:cNvPr id="4" name="Slide Number Placeholder 3"/>
          <p:cNvSpPr>
            <a:spLocks noGrp="1"/>
          </p:cNvSpPr>
          <p:nvPr>
            <p:ph type="sldNum" sz="quarter" idx="10"/>
          </p:nvPr>
        </p:nvSpPr>
        <p:spPr/>
        <p:txBody>
          <a:bodyPr/>
          <a:lstStyle/>
          <a:p>
            <a:fld id="{8618AED5-1B79-8A43-BAE4-FF40AFBEDA0B}" type="slidenum">
              <a:rPr lang="en-US" smtClean="0"/>
              <a:t>4</a:t>
            </a:fld>
            <a:endParaRPr lang="en-US" dirty="0"/>
          </a:p>
        </p:txBody>
      </p:sp>
    </p:spTree>
    <p:extLst>
      <p:ext uri="{BB962C8B-B14F-4D97-AF65-F5344CB8AC3E}">
        <p14:creationId xmlns:p14="http://schemas.microsoft.com/office/powerpoint/2010/main" val="1300019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627095"/>
            <a:ext cx="10363200" cy="1470025"/>
          </a:xfrm>
        </p:spPr>
        <p:txBody>
          <a:bodyPr anchor="b" anchorCtr="0"/>
          <a:lstStyle>
            <a:lvl1pPr>
              <a:defRPr sz="5400">
                <a:gradFill>
                  <a:gsLst>
                    <a:gs pos="0">
                      <a:schemeClr val="tx2"/>
                    </a:gs>
                    <a:gs pos="100000">
                      <a:schemeClr val="tx2">
                        <a:lumMod val="75000"/>
                      </a:schemeClr>
                    </a:gs>
                  </a:gsLst>
                  <a:lin ang="5400000" scaled="0"/>
                </a:gradFill>
                <a:effectLst>
                  <a:outerShdw blurRad="50800" dist="25400" dir="5400000" algn="t" rotWithShape="0">
                    <a:prstClr val="black">
                      <a:alpha val="40000"/>
                    </a:prstClr>
                  </a:outerShdw>
                </a:effectLst>
              </a:defRPr>
            </a:lvl1pPr>
          </a:lstStyle>
          <a:p>
            <a:r>
              <a:rPr lang="en-US"/>
              <a:t>Click to edit Master title style</a:t>
            </a:r>
            <a:endParaRPr/>
          </a:p>
        </p:txBody>
      </p:sp>
      <p:sp>
        <p:nvSpPr>
          <p:cNvPr id="3" name="Subtitle 2"/>
          <p:cNvSpPr>
            <a:spLocks noGrp="1"/>
          </p:cNvSpPr>
          <p:nvPr>
            <p:ph type="subTitle" idx="1"/>
          </p:nvPr>
        </p:nvSpPr>
        <p:spPr>
          <a:xfrm>
            <a:off x="914401" y="3810000"/>
            <a:ext cx="10361083" cy="1752600"/>
          </a:xfrm>
        </p:spPr>
        <p:txBody>
          <a:bodyPr>
            <a:normAutofit/>
          </a:bodyPr>
          <a:lstStyle>
            <a:lvl1pPr marL="0" indent="0" algn="ctr">
              <a:spcBef>
                <a:spcPts val="300"/>
              </a:spcBef>
              <a:buNone/>
              <a:defRPr sz="1600">
                <a:gradFill>
                  <a:gsLst>
                    <a:gs pos="0">
                      <a:schemeClr val="tx2"/>
                    </a:gs>
                    <a:gs pos="100000">
                      <a:schemeClr val="tx2">
                        <a:lumMod val="75000"/>
                      </a:schemeClr>
                    </a:gs>
                  </a:gsLst>
                  <a:lin ang="5400000" scaled="0"/>
                </a:gradFill>
                <a:effectLst>
                  <a:outerShdw blurRad="50800" dist="38100" dir="5400000" algn="t" rotWithShape="0">
                    <a:prstClr val="black">
                      <a:alpha val="40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a:xfrm>
            <a:off x="8534401" y="6289116"/>
            <a:ext cx="3167529" cy="365125"/>
          </a:xfrm>
          <a:prstGeom prst="rect">
            <a:avLst/>
          </a:prstGeom>
        </p:spPr>
        <p:txBody>
          <a:bodyPr/>
          <a:lstStyle/>
          <a:p>
            <a:fld id="{DBF15295-77CB-B04E-8538-047CD34DFA2C}" type="datetime1">
              <a:rPr lang="en-US" smtClean="0"/>
              <a:t>12/28/17</a:t>
            </a:fld>
            <a:endParaRPr lang="en-US" dirty="0"/>
          </a:p>
        </p:txBody>
      </p:sp>
      <p:sp>
        <p:nvSpPr>
          <p:cNvPr id="5" name="Footer Placeholder 4"/>
          <p:cNvSpPr>
            <a:spLocks noGrp="1"/>
          </p:cNvSpPr>
          <p:nvPr>
            <p:ph type="ftr" sz="quarter" idx="11"/>
          </p:nvPr>
        </p:nvSpPr>
        <p:spPr>
          <a:xfrm>
            <a:off x="466165" y="6289116"/>
            <a:ext cx="4207435" cy="365125"/>
          </a:xfrm>
          <a:prstGeom prst="rect">
            <a:avLst/>
          </a:prstGeom>
        </p:spPr>
        <p:txBody>
          <a:bodyPr/>
          <a:lstStyle/>
          <a:p>
            <a:endParaRPr lang="en-US" dirty="0"/>
          </a:p>
        </p:txBody>
      </p:sp>
      <p:pic>
        <p:nvPicPr>
          <p:cNvPr id="7" name="Picture 6" descr="CoverGlyph.png"/>
          <p:cNvPicPr>
            <a:picLocks noChangeAspect="1"/>
          </p:cNvPicPr>
          <p:nvPr/>
        </p:nvPicPr>
        <p:blipFill>
          <a:blip r:embed="rId2"/>
          <a:stretch>
            <a:fillRect/>
          </a:stretch>
        </p:blipFill>
        <p:spPr>
          <a:xfrm>
            <a:off x="5346700" y="3048001"/>
            <a:ext cx="1498600" cy="771525"/>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1" y="3738282"/>
            <a:ext cx="10361084" cy="1048870"/>
          </a:xfrm>
          <a:effectLst/>
        </p:spPr>
        <p:txBody>
          <a:bodyPr vert="horz" lIns="91440" tIns="45720" rIns="91440" bIns="45720" rtlCol="0" anchor="b" anchorCtr="0">
            <a:noAutofit/>
          </a:bodyPr>
          <a:lstStyle>
            <a:lvl1pPr algn="ctr" defTabSz="914400" rtl="0" eaLnBrk="1" latinLnBrk="0" hangingPunct="1">
              <a:spcBef>
                <a:spcPct val="0"/>
              </a:spcBef>
              <a:buNone/>
              <a:defRPr sz="3800" b="0" kern="1200">
                <a:solidFill>
                  <a:schemeClr val="tx2"/>
                </a:solidFill>
                <a:effectLst>
                  <a:outerShdw blurRad="38100" dist="12700" algn="l" rotWithShape="0">
                    <a:prstClr val="black">
                      <a:alpha val="40000"/>
                    </a:prstClr>
                  </a:outerShdw>
                </a:effectLst>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3048000" y="457200"/>
            <a:ext cx="6096000" cy="3173506"/>
          </a:xfrm>
          <a:ln w="101600">
            <a:solidFill>
              <a:schemeClr val="tx1"/>
            </a:solidFill>
            <a:miter lim="800000"/>
          </a:ln>
          <a:effectLst>
            <a:outerShdw blurRad="50800" dist="38100" dir="2700000" algn="tl" rotWithShape="0">
              <a:prstClr val="black">
                <a:alpha val="40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914401" y="5181600"/>
            <a:ext cx="10361084" cy="685800"/>
          </a:xfrm>
        </p:spPr>
        <p:txBody>
          <a:bodyPr vert="horz" lIns="91440" tIns="45720" rIns="91440" bIns="45720" rtlCol="0">
            <a:normAutofit/>
          </a:bodyPr>
          <a:lstStyle>
            <a:lvl1pPr marL="0" indent="0" algn="ctr">
              <a:spcBef>
                <a:spcPts val="300"/>
              </a:spcBef>
              <a:buNone/>
              <a:defRPr sz="180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Clr>
                <a:schemeClr val="accent3"/>
              </a:buClr>
              <a:buFont typeface="Wingdings" pitchFamily="2" charset="2"/>
              <a:buNone/>
            </a:pPr>
            <a:r>
              <a:rPr lang="en-US"/>
              <a:t>Click to edit Master text styles</a:t>
            </a:r>
          </a:p>
        </p:txBody>
      </p:sp>
      <p:sp>
        <p:nvSpPr>
          <p:cNvPr id="5" name="Date Placeholder 4"/>
          <p:cNvSpPr>
            <a:spLocks noGrp="1"/>
          </p:cNvSpPr>
          <p:nvPr>
            <p:ph type="dt" sz="half" idx="10"/>
          </p:nvPr>
        </p:nvSpPr>
        <p:spPr>
          <a:xfrm>
            <a:off x="8534401" y="6289116"/>
            <a:ext cx="3167529" cy="365125"/>
          </a:xfrm>
          <a:prstGeom prst="rect">
            <a:avLst/>
          </a:prstGeom>
        </p:spPr>
        <p:txBody>
          <a:bodyPr/>
          <a:lstStyle/>
          <a:p>
            <a:fld id="{9F664CAF-0F0F-6E4E-B1CF-7BD606E9D03D}" type="datetime1">
              <a:rPr lang="en-US" smtClean="0"/>
              <a:t>12/28/17</a:t>
            </a:fld>
            <a:endParaRPr lang="en-US" dirty="0"/>
          </a:p>
        </p:txBody>
      </p:sp>
      <p:sp>
        <p:nvSpPr>
          <p:cNvPr id="6" name="Footer Placeholder 5"/>
          <p:cNvSpPr>
            <a:spLocks noGrp="1"/>
          </p:cNvSpPr>
          <p:nvPr>
            <p:ph type="ftr" sz="quarter" idx="11"/>
          </p:nvPr>
        </p:nvSpPr>
        <p:spPr>
          <a:xfrm>
            <a:off x="466165" y="6289116"/>
            <a:ext cx="4207435"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5740400" y="6289116"/>
            <a:ext cx="711200" cy="365125"/>
          </a:xfrm>
          <a:prstGeom prst="rect">
            <a:avLst/>
          </a:prstGeom>
        </p:spPr>
        <p:txBody>
          <a:bodyPr/>
          <a:lstStyle/>
          <a:p>
            <a:endParaRPr lang="en-US" dirty="0"/>
          </a:p>
        </p:txBody>
      </p:sp>
      <p:pic>
        <p:nvPicPr>
          <p:cNvPr id="11" name="Picture 2" descr="HR-Glyph-R3.png"/>
          <p:cNvPicPr>
            <a:picLocks noChangeAspect="1" noChangeArrowheads="1"/>
          </p:cNvPicPr>
          <p:nvPr/>
        </p:nvPicPr>
        <p:blipFill>
          <a:blip r:embed="rId2" cstate="print"/>
          <a:srcRect/>
          <a:stretch>
            <a:fillRect/>
          </a:stretch>
        </p:blipFill>
        <p:spPr bwMode="auto">
          <a:xfrm>
            <a:off x="4998720" y="4890248"/>
            <a:ext cx="2194560" cy="170411"/>
          </a:xfrm>
          <a:prstGeom prst="rect">
            <a:avLst/>
          </a:prstGeom>
          <a:noFill/>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a:xfrm>
            <a:off x="8534401" y="6289116"/>
            <a:ext cx="3167529" cy="365125"/>
          </a:xfrm>
          <a:prstGeom prst="rect">
            <a:avLst/>
          </a:prstGeom>
        </p:spPr>
        <p:txBody>
          <a:bodyPr/>
          <a:lstStyle/>
          <a:p>
            <a:fld id="{ED1D4A1F-66A6-CC4B-B86A-E1527A7E7878}" type="datetime1">
              <a:rPr lang="en-US" smtClean="0"/>
              <a:t>12/28/17</a:t>
            </a:fld>
            <a:endParaRPr lang="en-US" dirty="0"/>
          </a:p>
        </p:txBody>
      </p:sp>
      <p:sp>
        <p:nvSpPr>
          <p:cNvPr id="5" name="Footer Placeholder 4"/>
          <p:cNvSpPr>
            <a:spLocks noGrp="1"/>
          </p:cNvSpPr>
          <p:nvPr>
            <p:ph type="ftr" sz="quarter" idx="11"/>
          </p:nvPr>
        </p:nvSpPr>
        <p:spPr>
          <a:xfrm>
            <a:off x="466165" y="6289116"/>
            <a:ext cx="4207435"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5740400" y="6289116"/>
            <a:ext cx="711200" cy="365125"/>
          </a:xfrm>
          <a:prstGeom prst="rect">
            <a:avLst/>
          </a:prstGeom>
        </p:spPr>
        <p:txBody>
          <a:bodyPr/>
          <a:lstStyle/>
          <a:p>
            <a:fld id="{4FAB73BC-B049-4115-A692-8D63A059BFB8}" type="slidenum">
              <a:rPr lang="en-US" smtClean="0"/>
              <a:t>‹#›</a:t>
            </a:fld>
            <a:endParaRPr lang="en-US" dirty="0"/>
          </a:p>
        </p:txBody>
      </p:sp>
      <p:pic>
        <p:nvPicPr>
          <p:cNvPr id="10" name="Picture 2" descr="HR-Glyph-R3.png"/>
          <p:cNvPicPr>
            <a:picLocks noChangeAspect="1" noChangeArrowheads="1"/>
          </p:cNvPicPr>
          <p:nvPr/>
        </p:nvPicPr>
        <p:blipFill>
          <a:blip r:embed="rId2" cstate="print"/>
          <a:srcRect/>
          <a:stretch>
            <a:fillRect/>
          </a:stretch>
        </p:blipFill>
        <p:spPr bwMode="auto">
          <a:xfrm>
            <a:off x="4998720" y="1658993"/>
            <a:ext cx="2194560" cy="170411"/>
          </a:xfrm>
          <a:prstGeom prst="rect">
            <a:avLst/>
          </a:prstGeom>
          <a:noFill/>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50400" y="537882"/>
            <a:ext cx="2032000" cy="5325036"/>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914400" y="537882"/>
            <a:ext cx="7853083" cy="5325036"/>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a:xfrm>
            <a:off x="8534401" y="6289116"/>
            <a:ext cx="3167529" cy="365125"/>
          </a:xfrm>
          <a:prstGeom prst="rect">
            <a:avLst/>
          </a:prstGeom>
        </p:spPr>
        <p:txBody>
          <a:bodyPr/>
          <a:lstStyle/>
          <a:p>
            <a:fld id="{C1664FDF-E11A-F246-AC4A-8A1F474BE87C}" type="datetime1">
              <a:rPr lang="en-US" smtClean="0"/>
              <a:t>12/28/17</a:t>
            </a:fld>
            <a:endParaRPr lang="en-US" dirty="0"/>
          </a:p>
        </p:txBody>
      </p:sp>
      <p:sp>
        <p:nvSpPr>
          <p:cNvPr id="5" name="Footer Placeholder 4"/>
          <p:cNvSpPr>
            <a:spLocks noGrp="1"/>
          </p:cNvSpPr>
          <p:nvPr>
            <p:ph type="ftr" sz="quarter" idx="11"/>
          </p:nvPr>
        </p:nvSpPr>
        <p:spPr>
          <a:xfrm>
            <a:off x="466165" y="6289116"/>
            <a:ext cx="4207435"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5740400" y="6289116"/>
            <a:ext cx="711200" cy="365125"/>
          </a:xfrm>
          <a:prstGeom prst="rect">
            <a:avLst/>
          </a:prstGeom>
        </p:spPr>
        <p:txBody>
          <a:bodyPr/>
          <a:lstStyle/>
          <a:p>
            <a:fld id="{4FAB73BC-B049-4115-A692-8D63A059BFB8}" type="slidenum">
              <a:rPr lang="en-US" smtClean="0"/>
              <a:t>‹#›</a:t>
            </a:fld>
            <a:endParaRPr lang="en-US" dirty="0"/>
          </a:p>
        </p:txBody>
      </p:sp>
      <p:pic>
        <p:nvPicPr>
          <p:cNvPr id="9" name="Picture 2" descr="HR-Glyph-R3.png"/>
          <p:cNvPicPr>
            <a:picLocks noChangeAspect="1" noChangeArrowheads="1"/>
          </p:cNvPicPr>
          <p:nvPr/>
        </p:nvPicPr>
        <p:blipFill>
          <a:blip r:embed="rId2" cstate="print"/>
          <a:srcRect/>
          <a:stretch>
            <a:fillRect/>
          </a:stretch>
        </p:blipFill>
        <p:spPr bwMode="auto">
          <a:xfrm rot="5400000">
            <a:off x="8344891" y="3086794"/>
            <a:ext cx="1645920" cy="227215"/>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12"/>
          </p:nvPr>
        </p:nvSpPr>
        <p:spPr>
          <a:xfrm>
            <a:off x="5740400" y="6289116"/>
            <a:ext cx="711200" cy="365125"/>
          </a:xfrm>
          <a:prstGeom prst="rect">
            <a:avLst/>
          </a:prstGeom>
        </p:spPr>
        <p:txBody>
          <a:bodyPr/>
          <a:lstStyle/>
          <a:p>
            <a:fld id="{4FAB73BC-B049-4115-A692-8D63A059BFB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1" y="1626440"/>
            <a:ext cx="10361084" cy="1472184"/>
          </a:xfrm>
        </p:spPr>
        <p:txBody>
          <a:bodyPr anchor="b" anchorCtr="0"/>
          <a:lstStyle>
            <a:lvl1pPr algn="ctr">
              <a:defRPr sz="5400" b="0" i="0" cap="none" baseline="0"/>
            </a:lvl1pPr>
          </a:lstStyle>
          <a:p>
            <a:r>
              <a:rPr lang="en-US"/>
              <a:t>Click to edit Master title style</a:t>
            </a:r>
            <a:endParaRPr/>
          </a:p>
        </p:txBody>
      </p:sp>
      <p:sp>
        <p:nvSpPr>
          <p:cNvPr id="3" name="Text Placeholder 2"/>
          <p:cNvSpPr>
            <a:spLocks noGrp="1"/>
          </p:cNvSpPr>
          <p:nvPr>
            <p:ph type="body" idx="1"/>
          </p:nvPr>
        </p:nvSpPr>
        <p:spPr>
          <a:xfrm>
            <a:off x="914401" y="3813048"/>
            <a:ext cx="10361084" cy="1755648"/>
          </a:xfrm>
        </p:spPr>
        <p:txBody>
          <a:bodyPr anchor="t" anchorCtr="0">
            <a:normAutofit/>
          </a:bodyPr>
          <a:lstStyle>
            <a:lvl1pPr marL="0" indent="0" algn="ctr">
              <a:spcBef>
                <a:spcPts val="30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34401" y="6289116"/>
            <a:ext cx="3167529" cy="365125"/>
          </a:xfrm>
          <a:prstGeom prst="rect">
            <a:avLst/>
          </a:prstGeom>
        </p:spPr>
        <p:txBody>
          <a:bodyPr/>
          <a:lstStyle/>
          <a:p>
            <a:fld id="{E1592B49-722F-4E41-801F-D51EAB979358}" type="datetime1">
              <a:rPr lang="en-US" smtClean="0"/>
              <a:t>12/28/17</a:t>
            </a:fld>
            <a:endParaRPr lang="en-US" dirty="0"/>
          </a:p>
        </p:txBody>
      </p:sp>
      <p:sp>
        <p:nvSpPr>
          <p:cNvPr id="5" name="Footer Placeholder 4"/>
          <p:cNvSpPr>
            <a:spLocks noGrp="1"/>
          </p:cNvSpPr>
          <p:nvPr>
            <p:ph type="ftr" sz="quarter" idx="11"/>
          </p:nvPr>
        </p:nvSpPr>
        <p:spPr>
          <a:xfrm>
            <a:off x="466165" y="6289116"/>
            <a:ext cx="4207435"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5740400" y="6289116"/>
            <a:ext cx="711200" cy="365125"/>
          </a:xfrm>
          <a:prstGeom prst="rect">
            <a:avLst/>
          </a:prstGeom>
        </p:spPr>
        <p:txBody>
          <a:bodyPr/>
          <a:lstStyle/>
          <a:p>
            <a:fld id="{4FAB73BC-B049-4115-A692-8D63A059BFB8}"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914400" y="2209801"/>
            <a:ext cx="4876800" cy="3657600"/>
          </a:xfrm>
        </p:spPr>
        <p:txBody>
          <a:bodyPr>
            <a:normAutofit/>
          </a:bodyPr>
          <a:lstStyle>
            <a:lvl1pPr>
              <a:defRPr sz="2200"/>
            </a:lvl1pPr>
            <a:lvl2pPr>
              <a:defRPr sz="20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6400800" y="2209801"/>
            <a:ext cx="4876800" cy="3657600"/>
          </a:xfrm>
        </p:spPr>
        <p:txBody>
          <a:bodyPr>
            <a:normAutofit/>
          </a:bodyPr>
          <a:lstStyle>
            <a:lvl1pPr>
              <a:defRPr sz="2200"/>
            </a:lvl1pPr>
            <a:lvl2pPr>
              <a:defRPr sz="20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a:xfrm>
            <a:off x="8534401" y="6289116"/>
            <a:ext cx="3167529" cy="365125"/>
          </a:xfrm>
          <a:prstGeom prst="rect">
            <a:avLst/>
          </a:prstGeom>
        </p:spPr>
        <p:txBody>
          <a:bodyPr/>
          <a:lstStyle/>
          <a:p>
            <a:fld id="{12147436-7ED9-D84B-AA2F-68E7CDB51980}" type="datetime1">
              <a:rPr lang="en-US" smtClean="0"/>
              <a:t>12/28/17</a:t>
            </a:fld>
            <a:endParaRPr lang="en-US" dirty="0"/>
          </a:p>
        </p:txBody>
      </p:sp>
      <p:sp>
        <p:nvSpPr>
          <p:cNvPr id="6" name="Footer Placeholder 5"/>
          <p:cNvSpPr>
            <a:spLocks noGrp="1"/>
          </p:cNvSpPr>
          <p:nvPr>
            <p:ph type="ftr" sz="quarter" idx="11"/>
          </p:nvPr>
        </p:nvSpPr>
        <p:spPr>
          <a:xfrm>
            <a:off x="466165" y="6289116"/>
            <a:ext cx="4207435"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5740400" y="6289116"/>
            <a:ext cx="711200" cy="365125"/>
          </a:xfrm>
          <a:prstGeom prst="rect">
            <a:avLst/>
          </a:prstGeom>
        </p:spPr>
        <p:txBody>
          <a:bodyPr/>
          <a:lstStyle/>
          <a:p>
            <a:fld id="{4FAB73BC-B049-4115-A692-8D63A059BFB8}" type="slidenum">
              <a:rPr lang="en-US" smtClean="0"/>
              <a:t>‹#›</a:t>
            </a:fld>
            <a:endParaRPr lang="en-US" dirty="0"/>
          </a:p>
        </p:txBody>
      </p:sp>
      <p:pic>
        <p:nvPicPr>
          <p:cNvPr id="9" name="Picture 2" descr="HR-Glyph-R3.png"/>
          <p:cNvPicPr>
            <a:picLocks noChangeAspect="1" noChangeArrowheads="1"/>
          </p:cNvPicPr>
          <p:nvPr/>
        </p:nvPicPr>
        <p:blipFill>
          <a:blip r:embed="rId2" cstate="print"/>
          <a:srcRect/>
          <a:stretch>
            <a:fillRect/>
          </a:stretch>
        </p:blipFill>
        <p:spPr bwMode="auto">
          <a:xfrm>
            <a:off x="4998720" y="1658993"/>
            <a:ext cx="2194560" cy="170411"/>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914400" y="2027238"/>
            <a:ext cx="4876800" cy="639762"/>
          </a:xfrm>
        </p:spPr>
        <p:txBody>
          <a:bodyPr anchor="ctr" anchorCtr="0"/>
          <a:lstStyle>
            <a:lvl1pPr marL="0" indent="0" algn="ctr">
              <a:spcBef>
                <a:spcPts val="300"/>
              </a:spcBef>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4400" y="2819400"/>
            <a:ext cx="4876800" cy="3048000"/>
          </a:xfrm>
        </p:spPr>
        <p:txBody>
          <a:bodyPr>
            <a:normAutofit/>
          </a:bodyPr>
          <a:lstStyle>
            <a:lvl1pPr>
              <a:defRPr sz="2000"/>
            </a:lvl1pPr>
            <a:lvl2pPr>
              <a:defRPr sz="1800"/>
            </a:lvl2pPr>
            <a:lvl3pPr>
              <a:defRPr sz="1800"/>
            </a:lvl3pPr>
            <a:lvl4pPr>
              <a:defRPr sz="1800"/>
            </a:lvl4pPr>
            <a:lvl5pPr>
              <a:defRPr sz="1800"/>
            </a:lvl5pPr>
            <a:lvl6pPr marL="2290763" indent="-461963">
              <a:defRPr sz="1600"/>
            </a:lvl6pPr>
            <a:lvl7pPr marL="2290763" indent="-461963">
              <a:defRPr sz="1600"/>
            </a:lvl7pPr>
            <a:lvl8pPr marL="2290763" indent="-461963">
              <a:defRPr sz="1600"/>
            </a:lvl8pPr>
            <a:lvl9pPr marL="2290763" indent="-46196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6400800" y="2027238"/>
            <a:ext cx="4876800" cy="639762"/>
          </a:xfrm>
        </p:spPr>
        <p:txBody>
          <a:bodyPr anchor="ctr" anchorCtr="0"/>
          <a:lstStyle>
            <a:lvl1pPr marL="0" indent="0" algn="ctr">
              <a:spcBef>
                <a:spcPts val="300"/>
              </a:spcBef>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00800" y="2819400"/>
            <a:ext cx="4876800" cy="3048000"/>
          </a:xfrm>
        </p:spPr>
        <p:txBody>
          <a:bodyPr>
            <a:normAutofit/>
          </a:bodyPr>
          <a:lstStyle>
            <a:lvl1pPr>
              <a:defRPr sz="2000"/>
            </a:lvl1pPr>
            <a:lvl2pPr>
              <a:defRPr sz="1800"/>
            </a:lvl2pPr>
            <a:lvl3pPr>
              <a:defRPr sz="1800"/>
            </a:lvl3pPr>
            <a:lvl4pPr>
              <a:defRPr sz="1800"/>
            </a:lvl4pPr>
            <a:lvl5pPr>
              <a:defRPr sz="1800"/>
            </a:lvl5pPr>
            <a:lvl6pPr marL="2290763" indent="-461963">
              <a:defRPr sz="1600"/>
            </a:lvl6pPr>
            <a:lvl7pPr marL="2290763" indent="-461963">
              <a:defRPr sz="1600"/>
            </a:lvl7pPr>
            <a:lvl8pPr marL="2290763" indent="-461963">
              <a:defRPr sz="1600"/>
            </a:lvl8pPr>
            <a:lvl9pPr marL="2290763" indent="-461963">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a:xfrm>
            <a:off x="8534401" y="6289116"/>
            <a:ext cx="3167529" cy="365125"/>
          </a:xfrm>
          <a:prstGeom prst="rect">
            <a:avLst/>
          </a:prstGeom>
        </p:spPr>
        <p:txBody>
          <a:bodyPr/>
          <a:lstStyle/>
          <a:p>
            <a:fld id="{38230031-5BEB-2240-9C31-E37AABCAACB6}" type="datetime1">
              <a:rPr lang="en-US" smtClean="0"/>
              <a:t>12/28/17</a:t>
            </a:fld>
            <a:endParaRPr lang="en-US" dirty="0"/>
          </a:p>
        </p:txBody>
      </p:sp>
      <p:sp>
        <p:nvSpPr>
          <p:cNvPr id="8" name="Footer Placeholder 7"/>
          <p:cNvSpPr>
            <a:spLocks noGrp="1"/>
          </p:cNvSpPr>
          <p:nvPr>
            <p:ph type="ftr" sz="quarter" idx="11"/>
          </p:nvPr>
        </p:nvSpPr>
        <p:spPr>
          <a:xfrm>
            <a:off x="466165" y="6289116"/>
            <a:ext cx="4207435"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5740400" y="6289116"/>
            <a:ext cx="711200" cy="365125"/>
          </a:xfrm>
          <a:prstGeom prst="rect">
            <a:avLst/>
          </a:prstGeom>
        </p:spPr>
        <p:txBody>
          <a:bodyPr/>
          <a:lstStyle/>
          <a:p>
            <a:fld id="{4FAB73BC-B049-4115-A692-8D63A059BFB8}" type="slidenum">
              <a:rPr lang="en-US" smtClean="0"/>
              <a:t>‹#›</a:t>
            </a:fld>
            <a:endParaRPr lang="en-US" dirty="0"/>
          </a:p>
        </p:txBody>
      </p:sp>
      <p:pic>
        <p:nvPicPr>
          <p:cNvPr id="11" name="Picture 2" descr="HR-Glyph-R3.png"/>
          <p:cNvPicPr>
            <a:picLocks noChangeAspect="1" noChangeArrowheads="1"/>
          </p:cNvPicPr>
          <p:nvPr/>
        </p:nvPicPr>
        <p:blipFill>
          <a:blip r:embed="rId2" cstate="print"/>
          <a:srcRect/>
          <a:stretch>
            <a:fillRect/>
          </a:stretch>
        </p:blipFill>
        <p:spPr bwMode="auto">
          <a:xfrm>
            <a:off x="4998720" y="1658993"/>
            <a:ext cx="2194560" cy="170411"/>
          </a:xfrm>
          <a:prstGeom prst="rect">
            <a:avLst/>
          </a:prstGeom>
          <a:noFill/>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a:xfrm>
            <a:off x="8534401" y="6289116"/>
            <a:ext cx="3167529" cy="365125"/>
          </a:xfrm>
          <a:prstGeom prst="rect">
            <a:avLst/>
          </a:prstGeom>
        </p:spPr>
        <p:txBody>
          <a:bodyPr/>
          <a:lstStyle/>
          <a:p>
            <a:fld id="{B1750154-53D2-4E4B-9DE6-98004D9197BF}" type="datetime1">
              <a:rPr lang="en-US" smtClean="0"/>
              <a:t>12/28/17</a:t>
            </a:fld>
            <a:endParaRPr lang="en-US" dirty="0"/>
          </a:p>
        </p:txBody>
      </p:sp>
      <p:sp>
        <p:nvSpPr>
          <p:cNvPr id="4" name="Footer Placeholder 3"/>
          <p:cNvSpPr>
            <a:spLocks noGrp="1"/>
          </p:cNvSpPr>
          <p:nvPr>
            <p:ph type="ftr" sz="quarter" idx="11"/>
          </p:nvPr>
        </p:nvSpPr>
        <p:spPr>
          <a:xfrm>
            <a:off x="466165" y="6289116"/>
            <a:ext cx="4207435"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5740400" y="6289116"/>
            <a:ext cx="711200" cy="365125"/>
          </a:xfrm>
          <a:prstGeom prst="rect">
            <a:avLst/>
          </a:prstGeom>
        </p:spPr>
        <p:txBody>
          <a:bodyPr/>
          <a:lstStyle/>
          <a:p>
            <a:fld id="{4FAB73BC-B049-4115-A692-8D63A059BFB8}" type="slidenum">
              <a:rPr lang="en-US" smtClean="0"/>
              <a:t>‹#›</a:t>
            </a:fld>
            <a:endParaRPr lang="en-US" dirty="0"/>
          </a:p>
        </p:txBody>
      </p:sp>
      <p:pic>
        <p:nvPicPr>
          <p:cNvPr id="8" name="Picture 2" descr="HR-Glyph-R3.png"/>
          <p:cNvPicPr>
            <a:picLocks noChangeAspect="1" noChangeArrowheads="1"/>
          </p:cNvPicPr>
          <p:nvPr/>
        </p:nvPicPr>
        <p:blipFill>
          <a:blip r:embed="rId2" cstate="print"/>
          <a:srcRect/>
          <a:stretch>
            <a:fillRect/>
          </a:stretch>
        </p:blipFill>
        <p:spPr bwMode="auto">
          <a:xfrm>
            <a:off x="4998720" y="1658993"/>
            <a:ext cx="2194560" cy="170411"/>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534401" y="6289116"/>
            <a:ext cx="3167529" cy="365125"/>
          </a:xfrm>
          <a:prstGeom prst="rect">
            <a:avLst/>
          </a:prstGeom>
        </p:spPr>
        <p:txBody>
          <a:bodyPr/>
          <a:lstStyle/>
          <a:p>
            <a:fld id="{F45B7C87-7D22-FE49-AD05-19BC9124BD56}" type="datetime1">
              <a:rPr lang="en-US" smtClean="0"/>
              <a:t>12/28/17</a:t>
            </a:fld>
            <a:endParaRPr lang="en-US" dirty="0"/>
          </a:p>
        </p:txBody>
      </p:sp>
      <p:sp>
        <p:nvSpPr>
          <p:cNvPr id="3" name="Footer Placeholder 2"/>
          <p:cNvSpPr>
            <a:spLocks noGrp="1"/>
          </p:cNvSpPr>
          <p:nvPr>
            <p:ph type="ftr" sz="quarter" idx="11"/>
          </p:nvPr>
        </p:nvSpPr>
        <p:spPr>
          <a:xfrm>
            <a:off x="466165" y="6289116"/>
            <a:ext cx="4207435"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5740400" y="6289116"/>
            <a:ext cx="711200" cy="365125"/>
          </a:xfrm>
          <a:prstGeom prst="rect">
            <a:avLst/>
          </a:prstGeom>
        </p:spPr>
        <p:txBody>
          <a:bodyPr/>
          <a:lstStyle/>
          <a:p>
            <a:fld id="{4FAB73BC-B049-4115-A692-8D63A059BFB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78541" y="914400"/>
            <a:ext cx="4876800" cy="1162050"/>
          </a:xfrm>
        </p:spPr>
        <p:txBody>
          <a:bodyPr anchor="b"/>
          <a:lstStyle>
            <a:lvl1pPr algn="ctr">
              <a:defRPr sz="3800" b="0"/>
            </a:lvl1pPr>
          </a:lstStyle>
          <a:p>
            <a:r>
              <a:rPr lang="en-US"/>
              <a:t>Click to edit Master title style</a:t>
            </a:r>
            <a:endParaRPr/>
          </a:p>
        </p:txBody>
      </p:sp>
      <p:sp>
        <p:nvSpPr>
          <p:cNvPr id="3" name="Content Placeholder 2"/>
          <p:cNvSpPr>
            <a:spLocks noGrp="1"/>
          </p:cNvSpPr>
          <p:nvPr>
            <p:ph idx="1"/>
          </p:nvPr>
        </p:nvSpPr>
        <p:spPr>
          <a:xfrm>
            <a:off x="6394824" y="457200"/>
            <a:ext cx="4876800" cy="5410201"/>
          </a:xfrm>
        </p:spPr>
        <p:txBody>
          <a:bodyPr>
            <a:normAutofit/>
          </a:bodyPr>
          <a:lstStyle>
            <a:lvl1pPr>
              <a:defRPr sz="2400"/>
            </a:lvl1pPr>
            <a:lvl2pPr>
              <a:defRPr sz="2200"/>
            </a:lvl2pPr>
            <a:lvl3pPr>
              <a:defRPr sz="2000"/>
            </a:lvl3pPr>
            <a:lvl4pPr>
              <a:defRPr sz="1800"/>
            </a:lvl4pPr>
            <a:lvl5pPr>
              <a:defRPr sz="1800"/>
            </a:lvl5pPr>
            <a:lvl6pPr marL="2290763" indent="-461963">
              <a:tabLst/>
              <a:defRPr sz="2000"/>
            </a:lvl6pPr>
            <a:lvl7pPr marL="2290763" indent="-461963">
              <a:tabLst/>
              <a:defRPr sz="2000"/>
            </a:lvl7pPr>
            <a:lvl8pPr marL="2290763" indent="-461963">
              <a:tabLst/>
              <a:defRPr sz="2000"/>
            </a:lvl8pPr>
            <a:lvl9pPr marL="2290763" indent="-461963">
              <a:tabLst/>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878541" y="2590800"/>
            <a:ext cx="4876800" cy="2895601"/>
          </a:xfrm>
        </p:spPr>
        <p:txBody>
          <a:bodyPr>
            <a:normAutofit/>
          </a:bodyPr>
          <a:lstStyle>
            <a:lvl1pPr marL="0" indent="0" algn="ctr">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8534401" y="6289116"/>
            <a:ext cx="3167529" cy="365125"/>
          </a:xfrm>
          <a:prstGeom prst="rect">
            <a:avLst/>
          </a:prstGeom>
        </p:spPr>
        <p:txBody>
          <a:bodyPr/>
          <a:lstStyle/>
          <a:p>
            <a:fld id="{A488B175-73BC-BB4A-9FA5-5AFC5D385BAA}" type="datetime1">
              <a:rPr lang="en-US" smtClean="0"/>
              <a:t>12/28/17</a:t>
            </a:fld>
            <a:endParaRPr lang="en-US" dirty="0"/>
          </a:p>
        </p:txBody>
      </p:sp>
      <p:sp>
        <p:nvSpPr>
          <p:cNvPr id="6" name="Footer Placeholder 5"/>
          <p:cNvSpPr>
            <a:spLocks noGrp="1"/>
          </p:cNvSpPr>
          <p:nvPr>
            <p:ph type="ftr" sz="quarter" idx="11"/>
          </p:nvPr>
        </p:nvSpPr>
        <p:spPr>
          <a:xfrm>
            <a:off x="466165" y="6289116"/>
            <a:ext cx="4207435"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5740400" y="6289116"/>
            <a:ext cx="711200" cy="365125"/>
          </a:xfrm>
          <a:prstGeom prst="rect">
            <a:avLst/>
          </a:prstGeom>
        </p:spPr>
        <p:txBody>
          <a:bodyPr/>
          <a:lstStyle/>
          <a:p>
            <a:fld id="{4FAB73BC-B049-4115-A692-8D63A059BFB8}" type="slidenum">
              <a:rPr lang="en-US" smtClean="0"/>
              <a:t>‹#›</a:t>
            </a:fld>
            <a:endParaRPr lang="en-US" dirty="0"/>
          </a:p>
        </p:txBody>
      </p:sp>
      <p:pic>
        <p:nvPicPr>
          <p:cNvPr id="10" name="Picture 2" descr="HR-Glyph-R3.png"/>
          <p:cNvPicPr>
            <a:picLocks noChangeAspect="1" noChangeArrowheads="1"/>
          </p:cNvPicPr>
          <p:nvPr/>
        </p:nvPicPr>
        <p:blipFill>
          <a:blip r:embed="rId2" cstate="print"/>
          <a:srcRect/>
          <a:stretch>
            <a:fillRect/>
          </a:stretch>
        </p:blipFill>
        <p:spPr bwMode="auto">
          <a:xfrm>
            <a:off x="2219661" y="2286001"/>
            <a:ext cx="2194560" cy="170411"/>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98684" y="914400"/>
            <a:ext cx="4876800" cy="1161288"/>
          </a:xfrm>
          <a:effectLst/>
        </p:spPr>
        <p:txBody>
          <a:bodyPr vert="horz" lIns="91440" tIns="45720" rIns="91440" bIns="45720" rtlCol="0" anchor="b" anchorCtr="0">
            <a:noAutofit/>
          </a:bodyPr>
          <a:lstStyle>
            <a:lvl1pPr algn="ctr" defTabSz="914400" rtl="0" eaLnBrk="1" latinLnBrk="0" hangingPunct="1">
              <a:spcBef>
                <a:spcPct val="0"/>
              </a:spcBef>
              <a:buNone/>
              <a:defRPr sz="3800" b="0" kern="1200">
                <a:solidFill>
                  <a:schemeClr val="tx2"/>
                </a:solidFill>
                <a:effectLst>
                  <a:outerShdw blurRad="38100" dist="12700" algn="l" rotWithShape="0">
                    <a:prstClr val="black">
                      <a:alpha val="40000"/>
                    </a:prstClr>
                  </a:outerShdw>
                </a:effectLst>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878541" y="457200"/>
            <a:ext cx="4876800" cy="5413248"/>
          </a:xfrm>
          <a:ln w="101600">
            <a:solidFill>
              <a:schemeClr val="tx1"/>
            </a:solidFill>
            <a:miter lim="800000"/>
          </a:ln>
          <a:effectLst>
            <a:outerShdw blurRad="50800" dist="381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6398684" y="2587752"/>
            <a:ext cx="4876800" cy="2898648"/>
          </a:xfrm>
        </p:spPr>
        <p:txBody>
          <a:bodyPr vert="horz" lIns="91440" tIns="45720" rIns="91440" bIns="45720" rtlCol="0">
            <a:normAutofit/>
          </a:bodyPr>
          <a:lstStyle>
            <a:lvl1pPr marL="0" indent="0" algn="ctr">
              <a:spcBef>
                <a:spcPts val="600"/>
              </a:spcBef>
              <a:buNone/>
              <a:defRPr sz="180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Clr>
                <a:schemeClr val="accent3"/>
              </a:buClr>
              <a:buFont typeface="Wingdings" pitchFamily="2" charset="2"/>
              <a:buNone/>
            </a:pPr>
            <a:r>
              <a:rPr lang="en-US"/>
              <a:t>Click to edit Master text styles</a:t>
            </a:r>
          </a:p>
        </p:txBody>
      </p:sp>
      <p:sp>
        <p:nvSpPr>
          <p:cNvPr id="5" name="Date Placeholder 4"/>
          <p:cNvSpPr>
            <a:spLocks noGrp="1"/>
          </p:cNvSpPr>
          <p:nvPr>
            <p:ph type="dt" sz="half" idx="10"/>
          </p:nvPr>
        </p:nvSpPr>
        <p:spPr>
          <a:xfrm>
            <a:off x="8534401" y="6289116"/>
            <a:ext cx="3167529" cy="365125"/>
          </a:xfrm>
          <a:prstGeom prst="rect">
            <a:avLst/>
          </a:prstGeom>
        </p:spPr>
        <p:txBody>
          <a:bodyPr/>
          <a:lstStyle/>
          <a:p>
            <a:fld id="{A26A5F8A-4C7A-2742-8362-2E64392CF6C6}" type="datetime1">
              <a:rPr lang="en-US" smtClean="0"/>
              <a:t>12/28/17</a:t>
            </a:fld>
            <a:endParaRPr lang="en-US" dirty="0"/>
          </a:p>
        </p:txBody>
      </p:sp>
      <p:sp>
        <p:nvSpPr>
          <p:cNvPr id="6" name="Footer Placeholder 5"/>
          <p:cNvSpPr>
            <a:spLocks noGrp="1"/>
          </p:cNvSpPr>
          <p:nvPr>
            <p:ph type="ftr" sz="quarter" idx="11"/>
          </p:nvPr>
        </p:nvSpPr>
        <p:spPr>
          <a:xfrm>
            <a:off x="466165" y="6289116"/>
            <a:ext cx="4207435"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5740400" y="6289116"/>
            <a:ext cx="711200" cy="365125"/>
          </a:xfrm>
          <a:prstGeom prst="rect">
            <a:avLst/>
          </a:prstGeom>
        </p:spPr>
        <p:txBody>
          <a:bodyPr/>
          <a:lstStyle/>
          <a:p>
            <a:fld id="{4FAB73BC-B049-4115-A692-8D63A059BFB8}" type="slidenum">
              <a:rPr lang="en-US" smtClean="0"/>
              <a:t>‹#›</a:t>
            </a:fld>
            <a:endParaRPr lang="en-US" dirty="0"/>
          </a:p>
        </p:txBody>
      </p:sp>
      <p:pic>
        <p:nvPicPr>
          <p:cNvPr id="9" name="Picture 2" descr="HR-Glyph-R3.png"/>
          <p:cNvPicPr>
            <a:picLocks noChangeAspect="1" noChangeArrowheads="1"/>
          </p:cNvPicPr>
          <p:nvPr/>
        </p:nvPicPr>
        <p:blipFill>
          <a:blip r:embed="rId2" cstate="print"/>
          <a:srcRect/>
          <a:stretch>
            <a:fillRect/>
          </a:stretch>
        </p:blipFill>
        <p:spPr bwMode="auto">
          <a:xfrm>
            <a:off x="7739804" y="2286001"/>
            <a:ext cx="2194560" cy="170411"/>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5.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biLevel thresh="75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1" y="67236"/>
            <a:ext cx="10361084" cy="1371600"/>
          </a:xfrm>
          <a:prstGeom prst="rect">
            <a:avLst/>
          </a:prstGeom>
          <a:effectLst/>
        </p:spPr>
        <p:txBody>
          <a:bodyPr vert="horz" lIns="91440" tIns="45720" rIns="91440" bIns="45720" rtlCol="0" anchor="ctr" anchorCtr="0">
            <a:noAutofit/>
          </a:bodyPr>
          <a:lstStyle/>
          <a:p>
            <a:r>
              <a:rPr lang="en-US"/>
              <a:t>Click to edit Master title style</a:t>
            </a:r>
            <a:endParaRPr/>
          </a:p>
        </p:txBody>
      </p:sp>
      <p:sp>
        <p:nvSpPr>
          <p:cNvPr id="3" name="Text Placeholder 2"/>
          <p:cNvSpPr>
            <a:spLocks noGrp="1"/>
          </p:cNvSpPr>
          <p:nvPr>
            <p:ph type="body" idx="1"/>
          </p:nvPr>
        </p:nvSpPr>
        <p:spPr>
          <a:xfrm>
            <a:off x="914401" y="2209800"/>
            <a:ext cx="10361084" cy="3657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cSld>
  <p:clrMap bg1="lt1" tx1="dk1" bg2="lt2" tx2="dk2" accent1="accent1" accent2="accent2" accent3="accent3" accent4="accent4" accent5="accent5" accent6="accent6" hlink="hlink" folHlink="folHlink"/>
  <p:sldLayoutIdLst>
    <p:sldLayoutId id="2147483921" r:id="rId1"/>
    <p:sldLayoutId id="2147483922" r:id="rId2"/>
    <p:sldLayoutId id="2147483923" r:id="rId3"/>
    <p:sldLayoutId id="2147483924" r:id="rId4"/>
    <p:sldLayoutId id="2147483925" r:id="rId5"/>
    <p:sldLayoutId id="2147483926" r:id="rId6"/>
    <p:sldLayoutId id="2147483927" r:id="rId7"/>
    <p:sldLayoutId id="2147483928" r:id="rId8"/>
    <p:sldLayoutId id="2147483929" r:id="rId9"/>
    <p:sldLayoutId id="2147483930" r:id="rId10"/>
    <p:sldLayoutId id="2147483931" r:id="rId11"/>
    <p:sldLayoutId id="2147483932" r:id="rId12"/>
  </p:sldLayoutIdLst>
  <p:hf sldNum="0" hdr="0" dt="0"/>
  <p:txStyles>
    <p:titleStyle>
      <a:lvl1pPr algn="ctr" defTabSz="914400" rtl="0" eaLnBrk="1" latinLnBrk="0" hangingPunct="1">
        <a:spcBef>
          <a:spcPct val="0"/>
        </a:spcBef>
        <a:buNone/>
        <a:defRPr sz="5000" kern="1200">
          <a:solidFill>
            <a:schemeClr val="tx2"/>
          </a:solidFill>
          <a:effectLst>
            <a:outerShdw blurRad="38100" dist="12700" algn="l" rotWithShape="0">
              <a:prstClr val="black">
                <a:alpha val="40000"/>
              </a:prstClr>
            </a:outerShdw>
          </a:effectLst>
          <a:latin typeface="+mj-lt"/>
          <a:ea typeface="+mj-ea"/>
          <a:cs typeface="+mj-cs"/>
        </a:defRPr>
      </a:lvl1pPr>
    </p:titleStyle>
    <p:bodyStyle>
      <a:lvl1pPr marL="457200" indent="-457200" algn="l" defTabSz="914400" rtl="0" eaLnBrk="1" latinLnBrk="0" hangingPunct="1">
        <a:spcBef>
          <a:spcPts val="2000"/>
        </a:spcBef>
        <a:buClr>
          <a:schemeClr val="accent3"/>
        </a:buClr>
        <a:buFont typeface="Wingdings" pitchFamily="2" charset="2"/>
        <a:buChar char=""/>
        <a:defRPr sz="2400" kern="1200">
          <a:solidFill>
            <a:schemeClr val="tx2"/>
          </a:solidFill>
          <a:latin typeface="+mn-lt"/>
          <a:ea typeface="+mn-ea"/>
          <a:cs typeface="+mn-cs"/>
        </a:defRPr>
      </a:lvl1pPr>
      <a:lvl2pPr marL="914400" indent="-457200" algn="l" defTabSz="914400" rtl="0" eaLnBrk="1" latinLnBrk="0" hangingPunct="1">
        <a:spcBef>
          <a:spcPts val="600"/>
        </a:spcBef>
        <a:buClr>
          <a:schemeClr val="accent3">
            <a:lumMod val="50000"/>
          </a:schemeClr>
        </a:buClr>
        <a:buFont typeface="Wingdings" pitchFamily="2" charset="2"/>
        <a:buChar char=""/>
        <a:defRPr sz="2200" kern="1200">
          <a:solidFill>
            <a:schemeClr val="tx2"/>
          </a:solidFill>
          <a:latin typeface="+mn-lt"/>
          <a:ea typeface="+mn-ea"/>
          <a:cs typeface="+mn-cs"/>
        </a:defRPr>
      </a:lvl2pPr>
      <a:lvl3pPr marL="1371600" indent="-457200" algn="l" defTabSz="914400" rtl="0" eaLnBrk="1" latinLnBrk="0" hangingPunct="1">
        <a:spcBef>
          <a:spcPts val="600"/>
        </a:spcBef>
        <a:buClr>
          <a:schemeClr val="accent3"/>
        </a:buClr>
        <a:buFont typeface="Wingdings" pitchFamily="2" charset="2"/>
        <a:buChar char=""/>
        <a:defRPr sz="2000" kern="1200">
          <a:solidFill>
            <a:schemeClr val="tx2"/>
          </a:solidFill>
          <a:latin typeface="+mn-lt"/>
          <a:ea typeface="+mn-ea"/>
          <a:cs typeface="+mn-cs"/>
        </a:defRPr>
      </a:lvl3pPr>
      <a:lvl4pPr marL="1828800" indent="-457200" algn="l" defTabSz="914400" rtl="0" eaLnBrk="1" latinLnBrk="0" hangingPunct="1">
        <a:spcBef>
          <a:spcPts val="600"/>
        </a:spcBef>
        <a:buClr>
          <a:schemeClr val="accent3">
            <a:lumMod val="50000"/>
          </a:schemeClr>
        </a:buClr>
        <a:buFont typeface="Wingdings" pitchFamily="2" charset="2"/>
        <a:buChar char=""/>
        <a:defRPr sz="1800" kern="1200">
          <a:solidFill>
            <a:schemeClr val="tx2"/>
          </a:solidFill>
          <a:latin typeface="+mn-lt"/>
          <a:ea typeface="+mn-ea"/>
          <a:cs typeface="+mn-cs"/>
        </a:defRPr>
      </a:lvl4pPr>
      <a:lvl5pPr marL="2286000" indent="-457200" algn="l" defTabSz="914400" rtl="0" eaLnBrk="1" latinLnBrk="0" hangingPunct="1">
        <a:spcBef>
          <a:spcPts val="600"/>
        </a:spcBef>
        <a:buClr>
          <a:schemeClr val="accent3"/>
        </a:buClr>
        <a:buFont typeface="Wingdings" pitchFamily="2" charset="2"/>
        <a:buChar char=""/>
        <a:defRPr sz="1800" kern="1200">
          <a:solidFill>
            <a:schemeClr val="tx2"/>
          </a:solidFill>
          <a:latin typeface="+mn-lt"/>
          <a:ea typeface="+mn-ea"/>
          <a:cs typeface="+mn-cs"/>
        </a:defRPr>
      </a:lvl5pPr>
      <a:lvl6pPr marL="2743200" indent="-461963" algn="l" defTabSz="914400" rtl="0" eaLnBrk="1" latinLnBrk="0" hangingPunct="1">
        <a:spcBef>
          <a:spcPct val="20000"/>
        </a:spcBef>
        <a:buClr>
          <a:schemeClr val="accent3">
            <a:lumMod val="50000"/>
          </a:schemeClr>
        </a:buClr>
        <a:buFont typeface="Wingdings" pitchFamily="2" charset="2"/>
        <a:buChar char=""/>
        <a:defRPr sz="1800" kern="1200">
          <a:solidFill>
            <a:schemeClr val="tx1"/>
          </a:solidFill>
          <a:latin typeface="+mn-lt"/>
          <a:ea typeface="+mn-ea"/>
          <a:cs typeface="+mn-cs"/>
        </a:defRPr>
      </a:lvl6pPr>
      <a:lvl7pPr marL="3205163" indent="-461963" algn="l" defTabSz="914400" rtl="0" eaLnBrk="1" latinLnBrk="0" hangingPunct="1">
        <a:spcBef>
          <a:spcPct val="20000"/>
        </a:spcBef>
        <a:buClr>
          <a:schemeClr val="accent3"/>
        </a:buClr>
        <a:buFont typeface="Wingdings" pitchFamily="2" charset="2"/>
        <a:buChar char=""/>
        <a:defRPr sz="1800" kern="1200">
          <a:solidFill>
            <a:schemeClr val="tx1"/>
          </a:solidFill>
          <a:latin typeface="+mn-lt"/>
          <a:ea typeface="+mn-ea"/>
          <a:cs typeface="+mn-cs"/>
        </a:defRPr>
      </a:lvl7pPr>
      <a:lvl8pPr marL="3657600" indent="-461963" algn="l" defTabSz="914400" rtl="0" eaLnBrk="1" latinLnBrk="0" hangingPunct="1">
        <a:spcBef>
          <a:spcPct val="20000"/>
        </a:spcBef>
        <a:buClr>
          <a:schemeClr val="accent3">
            <a:lumMod val="50000"/>
          </a:schemeClr>
        </a:buClr>
        <a:buFont typeface="Wingdings" pitchFamily="2" charset="2"/>
        <a:buChar char=""/>
        <a:defRPr sz="1800" kern="1200">
          <a:solidFill>
            <a:schemeClr val="tx1"/>
          </a:solidFill>
          <a:latin typeface="+mn-lt"/>
          <a:ea typeface="+mn-ea"/>
          <a:cs typeface="+mn-cs"/>
        </a:defRPr>
      </a:lvl8pPr>
      <a:lvl9pPr marL="4119563" indent="-461963" algn="l" defTabSz="914400" rtl="0" eaLnBrk="1" latinLnBrk="0" hangingPunct="1">
        <a:spcBef>
          <a:spcPct val="20000"/>
        </a:spcBef>
        <a:buClr>
          <a:schemeClr val="accent3"/>
        </a:buClr>
        <a:buFont typeface="Wingdings" pitchFamily="2" charset="2"/>
        <a:buChar char=""/>
        <a:defRPr sz="18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Requirements</a:t>
            </a:r>
          </a:p>
        </p:txBody>
      </p:sp>
      <p:sp>
        <p:nvSpPr>
          <p:cNvPr id="3" name="Content Placeholder 2"/>
          <p:cNvSpPr>
            <a:spLocks noGrp="1"/>
          </p:cNvSpPr>
          <p:nvPr>
            <p:ph idx="1"/>
          </p:nvPr>
        </p:nvSpPr>
        <p:spPr>
          <a:xfrm>
            <a:off x="466166" y="1142999"/>
            <a:ext cx="11344834" cy="5511241"/>
          </a:xfrm>
        </p:spPr>
        <p:txBody>
          <a:bodyPr>
            <a:normAutofit fontScale="92500" lnSpcReduction="10000"/>
          </a:bodyPr>
          <a:lstStyle/>
          <a:p>
            <a:pPr lvl="0" indent="-228600">
              <a:spcBef>
                <a:spcPts val="0"/>
              </a:spcBef>
            </a:pPr>
            <a:r>
              <a:rPr lang="en-US" sz="2800" dirty="0">
                <a:solidFill>
                  <a:schemeClr val="bg1"/>
                </a:solidFill>
              </a:rPr>
              <a:t>No Conflict of Interest</a:t>
            </a:r>
          </a:p>
          <a:p>
            <a:pPr lvl="0" indent="-228600">
              <a:spcBef>
                <a:spcPts val="0"/>
              </a:spcBef>
            </a:pPr>
            <a:endParaRPr lang="en-US" sz="2800" dirty="0">
              <a:solidFill>
                <a:schemeClr val="bg1"/>
              </a:solidFill>
            </a:endParaRPr>
          </a:p>
          <a:p>
            <a:pPr lvl="0" indent="-228600">
              <a:spcBef>
                <a:spcPts val="0"/>
              </a:spcBef>
            </a:pPr>
            <a:r>
              <a:rPr lang="en-US" sz="2800" dirty="0">
                <a:solidFill>
                  <a:schemeClr val="bg1"/>
                </a:solidFill>
              </a:rPr>
              <a:t>Detail Oriented</a:t>
            </a:r>
          </a:p>
          <a:p>
            <a:pPr lvl="0" indent="-228600">
              <a:spcBef>
                <a:spcPts val="0"/>
              </a:spcBef>
            </a:pPr>
            <a:endParaRPr lang="en-US" sz="2800" dirty="0">
              <a:solidFill>
                <a:schemeClr val="bg1"/>
              </a:solidFill>
            </a:endParaRPr>
          </a:p>
          <a:p>
            <a:pPr lvl="0" indent="-228600">
              <a:spcBef>
                <a:spcPts val="0"/>
              </a:spcBef>
            </a:pPr>
            <a:r>
              <a:rPr lang="en-US" sz="2800" dirty="0">
                <a:solidFill>
                  <a:schemeClr val="bg1"/>
                </a:solidFill>
              </a:rPr>
              <a:t>Ability to write a quality investigative report</a:t>
            </a:r>
          </a:p>
          <a:p>
            <a:pPr lvl="0" indent="-228600">
              <a:spcBef>
                <a:spcPts val="0"/>
              </a:spcBef>
            </a:pPr>
            <a:endParaRPr lang="en-US" sz="2800" dirty="0">
              <a:solidFill>
                <a:schemeClr val="bg1"/>
              </a:solidFill>
            </a:endParaRPr>
          </a:p>
          <a:p>
            <a:pPr lvl="0" indent="-228600">
              <a:spcBef>
                <a:spcPts val="0"/>
              </a:spcBef>
            </a:pPr>
            <a:r>
              <a:rPr lang="en-US" sz="2800" dirty="0">
                <a:solidFill>
                  <a:schemeClr val="bg1"/>
                </a:solidFill>
              </a:rPr>
              <a:t>Documentation is everything</a:t>
            </a:r>
          </a:p>
          <a:p>
            <a:pPr lvl="1" indent="-228600">
              <a:spcBef>
                <a:spcPts val="0"/>
              </a:spcBef>
            </a:pPr>
            <a:endParaRPr lang="en-US" sz="2800" dirty="0">
              <a:solidFill>
                <a:schemeClr val="bg1"/>
              </a:solidFill>
            </a:endParaRPr>
          </a:p>
          <a:p>
            <a:pPr lvl="0" indent="-228600">
              <a:spcBef>
                <a:spcPts val="0"/>
              </a:spcBef>
            </a:pPr>
            <a:r>
              <a:rPr lang="en-US" sz="2800" dirty="0">
                <a:solidFill>
                  <a:schemeClr val="bg1"/>
                </a:solidFill>
              </a:rPr>
              <a:t>Organized</a:t>
            </a:r>
          </a:p>
          <a:p>
            <a:pPr lvl="0" indent="-228600">
              <a:spcBef>
                <a:spcPts val="0"/>
              </a:spcBef>
            </a:pPr>
            <a:endParaRPr lang="en-US" sz="2800" dirty="0">
              <a:solidFill>
                <a:schemeClr val="bg1"/>
              </a:solidFill>
            </a:endParaRPr>
          </a:p>
          <a:p>
            <a:pPr lvl="0" indent="-228600">
              <a:spcBef>
                <a:spcPts val="0"/>
              </a:spcBef>
            </a:pPr>
            <a:r>
              <a:rPr lang="en-US" sz="2800" dirty="0">
                <a:solidFill>
                  <a:schemeClr val="bg1"/>
                </a:solidFill>
              </a:rPr>
              <a:t>Analytical Skills</a:t>
            </a:r>
          </a:p>
          <a:p>
            <a:pPr lvl="0" indent="-228600">
              <a:spcBef>
                <a:spcPts val="0"/>
              </a:spcBef>
            </a:pPr>
            <a:endParaRPr lang="en-US" sz="2800" dirty="0">
              <a:solidFill>
                <a:schemeClr val="bg1"/>
              </a:solidFill>
            </a:endParaRPr>
          </a:p>
          <a:p>
            <a:pPr lvl="0" indent="-228600">
              <a:spcBef>
                <a:spcPts val="0"/>
              </a:spcBef>
            </a:pPr>
            <a:r>
              <a:rPr lang="en-US" sz="2800" dirty="0">
                <a:solidFill>
                  <a:schemeClr val="bg1"/>
                </a:solidFill>
              </a:rPr>
              <a:t>Time to devote to investigation</a:t>
            </a:r>
          </a:p>
          <a:p>
            <a:pPr lvl="0" indent="-228600">
              <a:spcBef>
                <a:spcPts val="0"/>
              </a:spcBef>
            </a:pPr>
            <a:endParaRPr lang="en-US" sz="2800" dirty="0">
              <a:solidFill>
                <a:schemeClr val="bg1"/>
              </a:solidFill>
            </a:endParaRPr>
          </a:p>
          <a:p>
            <a:pPr lvl="0" indent="-228600">
              <a:spcBef>
                <a:spcPts val="0"/>
              </a:spcBef>
            </a:pPr>
            <a:r>
              <a:rPr lang="en-US" sz="2800" dirty="0">
                <a:solidFill>
                  <a:schemeClr val="bg1"/>
                </a:solidFill>
              </a:rPr>
              <a:t>Listening Skills</a:t>
            </a:r>
          </a:p>
          <a:p>
            <a:pPr marL="0" indent="0">
              <a:buNone/>
            </a:pPr>
            <a:endParaRPr lang="en-US" dirty="0"/>
          </a:p>
          <a:p>
            <a:pPr lvl="1"/>
            <a:endParaRPr lang="en-US" dirty="0"/>
          </a:p>
          <a:p>
            <a:pPr marL="274320" lvl="1" indent="0">
              <a:buNone/>
            </a:pPr>
            <a:endParaRPr lang="en-US" dirty="0"/>
          </a:p>
        </p:txBody>
      </p:sp>
      <p:sp>
        <p:nvSpPr>
          <p:cNvPr id="4" name="Footer Placeholder 3"/>
          <p:cNvSpPr>
            <a:spLocks noGrp="1"/>
          </p:cNvSpPr>
          <p:nvPr>
            <p:ph type="ftr" sz="quarter" idx="4294967295"/>
          </p:nvPr>
        </p:nvSpPr>
        <p:spPr>
          <a:xfrm>
            <a:off x="466165" y="6289116"/>
            <a:ext cx="4207435" cy="365125"/>
          </a:xfrm>
          <a:prstGeom prst="rect">
            <a:avLst/>
          </a:prstGeom>
        </p:spPr>
        <p:txBody>
          <a:bodyPr/>
          <a:lstStyle/>
          <a:p>
            <a:endParaRPr lang="en-US" dirty="0"/>
          </a:p>
        </p:txBody>
      </p:sp>
    </p:spTree>
    <p:extLst>
      <p:ext uri="{BB962C8B-B14F-4D97-AF65-F5344CB8AC3E}">
        <p14:creationId xmlns:p14="http://schemas.microsoft.com/office/powerpoint/2010/main" val="4158292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Requirements (cont’d)</a:t>
            </a:r>
          </a:p>
        </p:txBody>
      </p:sp>
      <p:sp>
        <p:nvSpPr>
          <p:cNvPr id="3" name="Content Placeholder 2"/>
          <p:cNvSpPr>
            <a:spLocks noGrp="1"/>
          </p:cNvSpPr>
          <p:nvPr>
            <p:ph idx="1"/>
          </p:nvPr>
        </p:nvSpPr>
        <p:spPr>
          <a:xfrm>
            <a:off x="466166" y="1295400"/>
            <a:ext cx="11344834" cy="5358840"/>
          </a:xfrm>
        </p:spPr>
        <p:txBody>
          <a:bodyPr>
            <a:normAutofit fontScale="85000" lnSpcReduction="20000"/>
          </a:bodyPr>
          <a:lstStyle/>
          <a:p>
            <a:pPr lvl="0" indent="-228600">
              <a:spcBef>
                <a:spcPts val="0"/>
              </a:spcBef>
            </a:pPr>
            <a:r>
              <a:rPr lang="en-US" sz="3000" dirty="0">
                <a:solidFill>
                  <a:schemeClr val="bg1"/>
                </a:solidFill>
              </a:rPr>
              <a:t>Comfortable with Subject Matter</a:t>
            </a:r>
          </a:p>
          <a:p>
            <a:pPr lvl="0" indent="-228600">
              <a:spcBef>
                <a:spcPts val="0"/>
              </a:spcBef>
            </a:pPr>
            <a:endParaRPr lang="en-US" sz="3000" dirty="0">
              <a:solidFill>
                <a:schemeClr val="bg1"/>
              </a:solidFill>
            </a:endParaRPr>
          </a:p>
          <a:p>
            <a:pPr lvl="0" indent="-228600">
              <a:spcBef>
                <a:spcPts val="0"/>
              </a:spcBef>
            </a:pPr>
            <a:r>
              <a:rPr lang="en-US" sz="3000" dirty="0">
                <a:solidFill>
                  <a:schemeClr val="bg1"/>
                </a:solidFill>
              </a:rPr>
              <a:t>Ability to separate from personal bias</a:t>
            </a:r>
          </a:p>
          <a:p>
            <a:pPr lvl="0" indent="-228600">
              <a:spcBef>
                <a:spcPts val="0"/>
              </a:spcBef>
            </a:pPr>
            <a:endParaRPr lang="en-US" sz="3000" dirty="0">
              <a:solidFill>
                <a:schemeClr val="bg1"/>
              </a:solidFill>
            </a:endParaRPr>
          </a:p>
          <a:p>
            <a:pPr lvl="0" indent="-228600">
              <a:spcBef>
                <a:spcPts val="0"/>
              </a:spcBef>
            </a:pPr>
            <a:r>
              <a:rPr lang="en-US" sz="3000" dirty="0">
                <a:solidFill>
                  <a:schemeClr val="bg1"/>
                </a:solidFill>
              </a:rPr>
              <a:t>Able to apply policies and think critically</a:t>
            </a:r>
          </a:p>
          <a:p>
            <a:pPr lvl="0" indent="-228600">
              <a:spcBef>
                <a:spcPts val="0"/>
              </a:spcBef>
            </a:pPr>
            <a:endParaRPr lang="en-US" sz="3000" dirty="0">
              <a:solidFill>
                <a:schemeClr val="bg1"/>
              </a:solidFill>
            </a:endParaRPr>
          </a:p>
          <a:p>
            <a:pPr lvl="0" indent="-228600">
              <a:spcBef>
                <a:spcPts val="0"/>
              </a:spcBef>
            </a:pPr>
            <a:r>
              <a:rPr lang="en-US" sz="3000" dirty="0">
                <a:solidFill>
                  <a:schemeClr val="bg1"/>
                </a:solidFill>
              </a:rPr>
              <a:t>Comfortable with Conflict</a:t>
            </a:r>
          </a:p>
          <a:p>
            <a:pPr lvl="0" indent="-228600">
              <a:spcBef>
                <a:spcPts val="0"/>
              </a:spcBef>
            </a:pPr>
            <a:endParaRPr lang="en-US" sz="3000" dirty="0">
              <a:solidFill>
                <a:schemeClr val="bg1"/>
              </a:solidFill>
            </a:endParaRPr>
          </a:p>
          <a:p>
            <a:pPr lvl="0" indent="-228600">
              <a:spcBef>
                <a:spcPts val="0"/>
              </a:spcBef>
            </a:pPr>
            <a:r>
              <a:rPr lang="en-US" sz="3000" dirty="0">
                <a:solidFill>
                  <a:schemeClr val="bg1"/>
                </a:solidFill>
              </a:rPr>
              <a:t>Ability to build rapport</a:t>
            </a:r>
          </a:p>
          <a:p>
            <a:pPr lvl="0" indent="-228600">
              <a:spcBef>
                <a:spcPts val="0"/>
              </a:spcBef>
            </a:pPr>
            <a:endParaRPr lang="en-US" sz="3000" dirty="0">
              <a:solidFill>
                <a:schemeClr val="bg1"/>
              </a:solidFill>
            </a:endParaRPr>
          </a:p>
          <a:p>
            <a:pPr lvl="0" indent="-228600">
              <a:spcBef>
                <a:spcPts val="0"/>
              </a:spcBef>
            </a:pPr>
            <a:r>
              <a:rPr lang="en-US" sz="3000" dirty="0">
                <a:solidFill>
                  <a:schemeClr val="bg1"/>
                </a:solidFill>
              </a:rPr>
              <a:t>Collaborative</a:t>
            </a:r>
          </a:p>
          <a:p>
            <a:pPr lvl="0" indent="-228600">
              <a:spcBef>
                <a:spcPts val="0"/>
              </a:spcBef>
            </a:pPr>
            <a:endParaRPr lang="en-US" sz="3000" dirty="0">
              <a:solidFill>
                <a:schemeClr val="bg1"/>
              </a:solidFill>
            </a:endParaRPr>
          </a:p>
          <a:p>
            <a:pPr lvl="0" indent="-228600">
              <a:spcBef>
                <a:spcPts val="0"/>
              </a:spcBef>
            </a:pPr>
            <a:r>
              <a:rPr lang="en-US" sz="3000" dirty="0">
                <a:solidFill>
                  <a:schemeClr val="bg1"/>
                </a:solidFill>
              </a:rPr>
              <a:t>Understanding of a variety of higher education laws and policies (FERPA, </a:t>
            </a:r>
            <a:r>
              <a:rPr lang="en-US" sz="3000" dirty="0" err="1">
                <a:solidFill>
                  <a:schemeClr val="bg1"/>
                </a:solidFill>
              </a:rPr>
              <a:t>Clery</a:t>
            </a:r>
            <a:r>
              <a:rPr lang="en-US" sz="3000" dirty="0">
                <a:solidFill>
                  <a:schemeClr val="bg1"/>
                </a:solidFill>
              </a:rPr>
              <a:t>, Disability law, etc.)</a:t>
            </a:r>
          </a:p>
          <a:p>
            <a:pPr lvl="0" indent="-228600">
              <a:spcBef>
                <a:spcPts val="0"/>
              </a:spcBef>
            </a:pPr>
            <a:endParaRPr lang="en-US" sz="3000" dirty="0">
              <a:solidFill>
                <a:schemeClr val="bg1"/>
              </a:solidFill>
            </a:endParaRPr>
          </a:p>
          <a:p>
            <a:pPr lvl="0" indent="-228600">
              <a:spcBef>
                <a:spcPts val="0"/>
              </a:spcBef>
            </a:pPr>
            <a:r>
              <a:rPr lang="en-US" sz="3000" dirty="0">
                <a:solidFill>
                  <a:schemeClr val="bg1"/>
                </a:solidFill>
              </a:rPr>
              <a:t>Ability to remain objective and neutral</a:t>
            </a:r>
          </a:p>
          <a:p>
            <a:endParaRPr lang="en-US" dirty="0"/>
          </a:p>
          <a:p>
            <a:pPr marL="0" indent="0">
              <a:buNone/>
            </a:pPr>
            <a:endParaRPr lang="en-US" dirty="0"/>
          </a:p>
          <a:p>
            <a:pPr lvl="1"/>
            <a:endParaRPr lang="en-US" dirty="0"/>
          </a:p>
          <a:p>
            <a:pPr marL="274320" lvl="1" indent="0">
              <a:buNone/>
            </a:pPr>
            <a:endParaRPr lang="en-US" dirty="0"/>
          </a:p>
        </p:txBody>
      </p:sp>
      <p:sp>
        <p:nvSpPr>
          <p:cNvPr id="4" name="Footer Placeholder 3"/>
          <p:cNvSpPr>
            <a:spLocks noGrp="1"/>
          </p:cNvSpPr>
          <p:nvPr>
            <p:ph type="ftr" sz="quarter" idx="4294967295"/>
          </p:nvPr>
        </p:nvSpPr>
        <p:spPr>
          <a:xfrm>
            <a:off x="466165" y="6289116"/>
            <a:ext cx="4207435" cy="365125"/>
          </a:xfrm>
          <a:prstGeom prst="rect">
            <a:avLst/>
          </a:prstGeom>
        </p:spPr>
        <p:txBody>
          <a:bodyPr/>
          <a:lstStyle/>
          <a:p>
            <a:endParaRPr lang="en-US" dirty="0"/>
          </a:p>
        </p:txBody>
      </p:sp>
    </p:spTree>
    <p:extLst>
      <p:ext uri="{BB962C8B-B14F-4D97-AF65-F5344CB8AC3E}">
        <p14:creationId xmlns:p14="http://schemas.microsoft.com/office/powerpoint/2010/main" val="16232234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Training for Investigators</a:t>
            </a:r>
          </a:p>
        </p:txBody>
      </p:sp>
      <p:sp>
        <p:nvSpPr>
          <p:cNvPr id="3" name="Footer Placeholder 2"/>
          <p:cNvSpPr>
            <a:spLocks noGrp="1"/>
          </p:cNvSpPr>
          <p:nvPr>
            <p:ph type="ftr" sz="quarter" idx="11"/>
          </p:nvPr>
        </p:nvSpPr>
        <p:spPr/>
        <p:txBody>
          <a:bodyPr/>
          <a:lstStyle/>
          <a:p>
            <a:endParaRPr lang="en-US" dirty="0"/>
          </a:p>
        </p:txBody>
      </p:sp>
      <p:sp>
        <p:nvSpPr>
          <p:cNvPr id="5" name="TextBox 4"/>
          <p:cNvSpPr txBox="1"/>
          <p:nvPr/>
        </p:nvSpPr>
        <p:spPr>
          <a:xfrm>
            <a:off x="762000" y="2452807"/>
            <a:ext cx="10820399" cy="1661993"/>
          </a:xfrm>
          <a:prstGeom prst="rect">
            <a:avLst/>
          </a:prstGeom>
          <a:noFill/>
        </p:spPr>
        <p:txBody>
          <a:bodyPr wrap="square" rtlCol="0">
            <a:spAutoFit/>
          </a:bodyPr>
          <a:lstStyle/>
          <a:p>
            <a:r>
              <a:rPr lang="en-US" sz="2800" dirty="0">
                <a:solidFill>
                  <a:schemeClr val="bg1"/>
                </a:solidFill>
              </a:rPr>
              <a:t>Ongoing and Continuous</a:t>
            </a:r>
          </a:p>
          <a:p>
            <a:endParaRPr lang="en-US" sz="2800" dirty="0"/>
          </a:p>
          <a:p>
            <a:r>
              <a:rPr lang="en-US" sz="2800" dirty="0">
                <a:solidFill>
                  <a:schemeClr val="bg1"/>
                </a:solidFill>
              </a:rPr>
              <a:t>Trauma Informed</a:t>
            </a:r>
          </a:p>
          <a:p>
            <a:endParaRPr lang="en-US" dirty="0"/>
          </a:p>
        </p:txBody>
      </p:sp>
    </p:spTree>
    <p:extLst>
      <p:ext uri="{BB962C8B-B14F-4D97-AF65-F5344CB8AC3E}">
        <p14:creationId xmlns:p14="http://schemas.microsoft.com/office/powerpoint/2010/main" val="10724458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Private vs. Public</a:t>
            </a:r>
          </a:p>
        </p:txBody>
      </p:sp>
      <p:sp>
        <p:nvSpPr>
          <p:cNvPr id="3" name="Content Placeholder 2"/>
          <p:cNvSpPr>
            <a:spLocks noGrp="1"/>
          </p:cNvSpPr>
          <p:nvPr>
            <p:ph idx="1"/>
          </p:nvPr>
        </p:nvSpPr>
        <p:spPr/>
        <p:txBody>
          <a:bodyPr>
            <a:normAutofit/>
          </a:bodyPr>
          <a:lstStyle/>
          <a:p>
            <a:r>
              <a:rPr lang="en-US" sz="3600" dirty="0">
                <a:solidFill>
                  <a:schemeClr val="bg1"/>
                </a:solidFill>
              </a:rPr>
              <a:t>Contractual vs. Constitutional</a:t>
            </a:r>
          </a:p>
        </p:txBody>
      </p:sp>
      <p:sp>
        <p:nvSpPr>
          <p:cNvPr id="4" name="Footer Placeholder 3"/>
          <p:cNvSpPr>
            <a:spLocks noGrp="1"/>
          </p:cNvSpPr>
          <p:nvPr>
            <p:ph type="ftr" sz="quarter" idx="4294967295"/>
          </p:nvPr>
        </p:nvSpPr>
        <p:spPr>
          <a:xfrm>
            <a:off x="466165" y="6289116"/>
            <a:ext cx="4207435" cy="365125"/>
          </a:xfrm>
          <a:prstGeom prst="rect">
            <a:avLst/>
          </a:prstGeom>
        </p:spPr>
        <p:txBody>
          <a:bodyPr/>
          <a:lstStyle/>
          <a:p>
            <a:endParaRPr lang="en-US" dirty="0"/>
          </a:p>
        </p:txBody>
      </p:sp>
    </p:spTree>
    <p:extLst>
      <p:ext uri="{BB962C8B-B14F-4D97-AF65-F5344CB8AC3E}">
        <p14:creationId xmlns:p14="http://schemas.microsoft.com/office/powerpoint/2010/main" val="675614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Criminal vs. Institutional </a:t>
            </a:r>
          </a:p>
        </p:txBody>
      </p:sp>
      <p:sp>
        <p:nvSpPr>
          <p:cNvPr id="3" name="Content Placeholder 2"/>
          <p:cNvSpPr>
            <a:spLocks noGrp="1"/>
          </p:cNvSpPr>
          <p:nvPr>
            <p:ph idx="1"/>
          </p:nvPr>
        </p:nvSpPr>
        <p:spPr>
          <a:xfrm>
            <a:off x="914401" y="1438836"/>
            <a:ext cx="10361084" cy="4428564"/>
          </a:xfrm>
        </p:spPr>
        <p:txBody>
          <a:bodyPr>
            <a:noAutofit/>
          </a:bodyPr>
          <a:lstStyle/>
          <a:p>
            <a:r>
              <a:rPr lang="en-US" sz="2800" dirty="0">
                <a:solidFill>
                  <a:schemeClr val="bg1"/>
                </a:solidFill>
              </a:rPr>
              <a:t>Campuses are NOT required to report alleged incidents to law enforcement but are required to provide complainants with information about reporting options and MUST respect and support a Complainant’s desire to report to law enforcement</a:t>
            </a:r>
          </a:p>
          <a:p>
            <a:r>
              <a:rPr lang="en-US" sz="2800" dirty="0">
                <a:solidFill>
                  <a:schemeClr val="bg1"/>
                </a:solidFill>
              </a:rPr>
              <a:t>Campuses CANNOT delay their investigations while Criminal Proceedings are pending</a:t>
            </a:r>
          </a:p>
          <a:p>
            <a:pPr lvl="1"/>
            <a:r>
              <a:rPr lang="en-US" sz="2800" dirty="0">
                <a:solidFill>
                  <a:schemeClr val="bg1"/>
                </a:solidFill>
              </a:rPr>
              <a:t>Memorandum Of Understanding</a:t>
            </a:r>
          </a:p>
        </p:txBody>
      </p:sp>
      <p:sp>
        <p:nvSpPr>
          <p:cNvPr id="4" name="Footer Placeholder 3"/>
          <p:cNvSpPr>
            <a:spLocks noGrp="1"/>
          </p:cNvSpPr>
          <p:nvPr>
            <p:ph type="ftr" sz="quarter" idx="4294967295"/>
          </p:nvPr>
        </p:nvSpPr>
        <p:spPr>
          <a:xfrm>
            <a:off x="466165" y="6289116"/>
            <a:ext cx="4207435" cy="365125"/>
          </a:xfrm>
          <a:prstGeom prst="rect">
            <a:avLst/>
          </a:prstGeom>
        </p:spPr>
        <p:txBody>
          <a:bodyPr/>
          <a:lstStyle/>
          <a:p>
            <a:endParaRPr lang="en-US" dirty="0"/>
          </a:p>
        </p:txBody>
      </p:sp>
    </p:spTree>
    <p:extLst>
      <p:ext uri="{BB962C8B-B14F-4D97-AF65-F5344CB8AC3E}">
        <p14:creationId xmlns:p14="http://schemas.microsoft.com/office/powerpoint/2010/main" val="1897927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Title IX vs. Clery/Violence Against Women Act Reauthorization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75064243"/>
              </p:ext>
            </p:extLst>
          </p:nvPr>
        </p:nvGraphicFramePr>
        <p:xfrm>
          <a:off x="914402" y="1676400"/>
          <a:ext cx="10466590" cy="46127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p:cNvSpPr>
            <a:spLocks noGrp="1"/>
          </p:cNvSpPr>
          <p:nvPr>
            <p:ph type="ftr" sz="quarter" idx="4294967295"/>
          </p:nvPr>
        </p:nvSpPr>
        <p:spPr>
          <a:xfrm>
            <a:off x="466165" y="6289116"/>
            <a:ext cx="4207435" cy="365125"/>
          </a:xfrm>
          <a:prstGeom prst="rect">
            <a:avLst/>
          </a:prstGeom>
        </p:spPr>
        <p:txBody>
          <a:bodyPr/>
          <a:lstStyle/>
          <a:p>
            <a:endParaRPr lang="en-US" dirty="0"/>
          </a:p>
        </p:txBody>
      </p:sp>
    </p:spTree>
    <p:extLst>
      <p:ext uri="{BB962C8B-B14F-4D97-AF65-F5344CB8AC3E}">
        <p14:creationId xmlns:p14="http://schemas.microsoft.com/office/powerpoint/2010/main" val="12180206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chemeClr val="bg1"/>
                </a:solidFill>
              </a:rPr>
              <a:t>Title IX v. FERPA </a:t>
            </a:r>
          </a:p>
        </p:txBody>
      </p:sp>
      <p:sp>
        <p:nvSpPr>
          <p:cNvPr id="3" name="Content Placeholder 2"/>
          <p:cNvSpPr>
            <a:spLocks noGrp="1"/>
          </p:cNvSpPr>
          <p:nvPr>
            <p:ph idx="1"/>
          </p:nvPr>
        </p:nvSpPr>
        <p:spPr>
          <a:xfrm>
            <a:off x="466164" y="1142999"/>
            <a:ext cx="11268635" cy="5511241"/>
          </a:xfrm>
        </p:spPr>
        <p:txBody>
          <a:bodyPr>
            <a:normAutofit fontScale="77500" lnSpcReduction="20000"/>
          </a:bodyPr>
          <a:lstStyle/>
          <a:p>
            <a:r>
              <a:rPr lang="en-US" sz="3100" dirty="0">
                <a:solidFill>
                  <a:schemeClr val="bg1"/>
                </a:solidFill>
              </a:rPr>
              <a:t>Title IX requires a notice of outcome including the following:</a:t>
            </a:r>
          </a:p>
          <a:p>
            <a:pPr lvl="1"/>
            <a:r>
              <a:rPr lang="en-US" sz="3100" dirty="0">
                <a:solidFill>
                  <a:schemeClr val="bg1"/>
                </a:solidFill>
              </a:rPr>
              <a:t>Finding of responsibility or lack of responsibility</a:t>
            </a:r>
          </a:p>
          <a:p>
            <a:pPr lvl="1"/>
            <a:r>
              <a:rPr lang="en-US" sz="3100" dirty="0">
                <a:solidFill>
                  <a:schemeClr val="bg1"/>
                </a:solidFill>
              </a:rPr>
              <a:t>Individual remedies offered or provided to the complainant</a:t>
            </a:r>
          </a:p>
          <a:p>
            <a:pPr lvl="1"/>
            <a:r>
              <a:rPr lang="en-US" sz="3100" dirty="0">
                <a:solidFill>
                  <a:schemeClr val="bg1"/>
                </a:solidFill>
              </a:rPr>
              <a:t>Sanctions that directly related to the Complainant</a:t>
            </a:r>
          </a:p>
          <a:p>
            <a:pPr lvl="1"/>
            <a:r>
              <a:rPr lang="en-US" sz="3100" dirty="0">
                <a:solidFill>
                  <a:schemeClr val="bg1"/>
                </a:solidFill>
              </a:rPr>
              <a:t>Steps taken by the University to eliminate hostile environment and prevent recurrence</a:t>
            </a:r>
          </a:p>
          <a:p>
            <a:r>
              <a:rPr lang="en-US" sz="3100" dirty="0">
                <a:solidFill>
                  <a:schemeClr val="bg1"/>
                </a:solidFill>
              </a:rPr>
              <a:t>DOE interprets FERPA as NOT conflicting with Title IX</a:t>
            </a:r>
          </a:p>
          <a:p>
            <a:r>
              <a:rPr lang="en-US" sz="3100" dirty="0">
                <a:solidFill>
                  <a:schemeClr val="bg1"/>
                </a:solidFill>
              </a:rPr>
              <a:t>2001 Guidance- FERPA permits a school to disclose to sanctions directly related to the Complainant</a:t>
            </a:r>
          </a:p>
          <a:p>
            <a:r>
              <a:rPr lang="en-US" sz="3100" dirty="0">
                <a:solidFill>
                  <a:schemeClr val="bg1"/>
                </a:solidFill>
              </a:rPr>
              <a:t>34 C.F.R. § 99.31(a)(13). For purposes of 34 C.F.R. §§ 99.31(a)(13)-(14), disclosure of “final results” is limited to the name of the alleged perpetrator, any violation found to have been committed, and any sanction imposed against the perpetrator by the school. 34 C.F.R. § 99.39.</a:t>
            </a:r>
            <a:r>
              <a:rPr lang="en-US" dirty="0"/>
              <a:t/>
            </a:r>
            <a:br>
              <a:rPr lang="en-US" dirty="0"/>
            </a:br>
            <a:endParaRPr lang="en-US" dirty="0"/>
          </a:p>
          <a:p>
            <a:endParaRPr lang="en-US" dirty="0"/>
          </a:p>
        </p:txBody>
      </p:sp>
      <p:sp>
        <p:nvSpPr>
          <p:cNvPr id="4" name="Footer Placeholder 3"/>
          <p:cNvSpPr>
            <a:spLocks noGrp="1"/>
          </p:cNvSpPr>
          <p:nvPr>
            <p:ph type="ftr" sz="quarter" idx="4294967295"/>
          </p:nvPr>
        </p:nvSpPr>
        <p:spPr>
          <a:xfrm>
            <a:off x="466165" y="6289116"/>
            <a:ext cx="4207435" cy="365125"/>
          </a:xfrm>
          <a:prstGeom prst="rect">
            <a:avLst/>
          </a:prstGeom>
        </p:spPr>
        <p:txBody>
          <a:bodyPr/>
          <a:lstStyle/>
          <a:p>
            <a:endParaRPr lang="en-US" dirty="0"/>
          </a:p>
        </p:txBody>
      </p:sp>
    </p:spTree>
    <p:extLst>
      <p:ext uri="{BB962C8B-B14F-4D97-AF65-F5344CB8AC3E}">
        <p14:creationId xmlns:p14="http://schemas.microsoft.com/office/powerpoint/2010/main" val="21252789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7236"/>
            <a:ext cx="10361084" cy="847164"/>
          </a:xfrm>
        </p:spPr>
        <p:txBody>
          <a:bodyPr/>
          <a:lstStyle/>
          <a:p>
            <a:r>
              <a:rPr lang="en-US" sz="4000" dirty="0">
                <a:solidFill>
                  <a:schemeClr val="bg1"/>
                </a:solidFill>
              </a:rPr>
              <a:t>Title IX </a:t>
            </a:r>
            <a:r>
              <a:rPr lang="en-US" sz="4000" dirty="0" smtClean="0">
                <a:solidFill>
                  <a:schemeClr val="bg1"/>
                </a:solidFill>
              </a:rPr>
              <a:t>&amp;VAWA</a:t>
            </a:r>
            <a:endParaRPr lang="en-US" sz="4000" dirty="0">
              <a:solidFill>
                <a:schemeClr val="bg1"/>
              </a:solidFill>
            </a:endParaRPr>
          </a:p>
        </p:txBody>
      </p:sp>
      <p:sp>
        <p:nvSpPr>
          <p:cNvPr id="3" name="Content Placeholder 2"/>
          <p:cNvSpPr>
            <a:spLocks noGrp="1"/>
          </p:cNvSpPr>
          <p:nvPr>
            <p:ph idx="1"/>
          </p:nvPr>
        </p:nvSpPr>
        <p:spPr>
          <a:xfrm>
            <a:off x="466165" y="914400"/>
            <a:ext cx="10809320" cy="4953000"/>
          </a:xfrm>
        </p:spPr>
        <p:txBody>
          <a:bodyPr>
            <a:noAutofit/>
          </a:bodyPr>
          <a:lstStyle/>
          <a:p>
            <a:pPr marL="0" indent="0">
              <a:buNone/>
            </a:pPr>
            <a:r>
              <a:rPr lang="en-US" sz="2800" dirty="0" smtClean="0">
                <a:solidFill>
                  <a:schemeClr val="bg1"/>
                </a:solidFill>
              </a:rPr>
              <a:t>VAWA Regulations--</a:t>
            </a:r>
            <a:r>
              <a:rPr lang="hr-HR" sz="2800" dirty="0" smtClean="0">
                <a:solidFill>
                  <a:schemeClr val="bg1"/>
                </a:solidFill>
              </a:rPr>
              <a:t>668.46</a:t>
            </a:r>
            <a:r>
              <a:rPr lang="hr-HR" sz="2800" dirty="0">
                <a:solidFill>
                  <a:schemeClr val="bg1"/>
                </a:solidFill>
              </a:rPr>
              <a:t>(k </a:t>
            </a:r>
            <a:endParaRPr lang="en-US" sz="2800" dirty="0">
              <a:solidFill>
                <a:schemeClr val="bg1"/>
              </a:solidFill>
            </a:endParaRPr>
          </a:p>
          <a:p>
            <a:pPr marL="0" indent="0">
              <a:buNone/>
            </a:pPr>
            <a:r>
              <a:rPr lang="en-US" sz="2800" dirty="0" smtClean="0">
                <a:solidFill>
                  <a:schemeClr val="bg1"/>
                </a:solidFill>
              </a:rPr>
              <a:t>Simultaneous </a:t>
            </a:r>
            <a:r>
              <a:rPr lang="en-US" sz="2800" dirty="0">
                <a:solidFill>
                  <a:schemeClr val="bg1"/>
                </a:solidFill>
              </a:rPr>
              <a:t>written notice to the parties of:</a:t>
            </a:r>
          </a:p>
          <a:p>
            <a:r>
              <a:rPr lang="en-US" sz="2800" dirty="0">
                <a:solidFill>
                  <a:schemeClr val="bg1"/>
                </a:solidFill>
              </a:rPr>
              <a:t>O</a:t>
            </a:r>
            <a:r>
              <a:rPr lang="en-US" sz="2800" dirty="0" smtClean="0">
                <a:solidFill>
                  <a:schemeClr val="bg1"/>
                </a:solidFill>
              </a:rPr>
              <a:t>utcome</a:t>
            </a:r>
            <a:r>
              <a:rPr lang="en-US" sz="2800" dirty="0">
                <a:solidFill>
                  <a:schemeClr val="bg1"/>
                </a:solidFill>
              </a:rPr>
              <a:t>, including if sexual misconduct found</a:t>
            </a:r>
          </a:p>
          <a:p>
            <a:r>
              <a:rPr lang="en-US" sz="2800" dirty="0">
                <a:solidFill>
                  <a:schemeClr val="bg1"/>
                </a:solidFill>
              </a:rPr>
              <a:t>R</a:t>
            </a:r>
            <a:r>
              <a:rPr lang="en-US" sz="2800" dirty="0" smtClean="0">
                <a:solidFill>
                  <a:schemeClr val="bg1"/>
                </a:solidFill>
              </a:rPr>
              <a:t>esults </a:t>
            </a:r>
            <a:r>
              <a:rPr lang="en-US" sz="2800" dirty="0">
                <a:solidFill>
                  <a:schemeClr val="bg1"/>
                </a:solidFill>
              </a:rPr>
              <a:t>of any disciplinary proceeding</a:t>
            </a:r>
          </a:p>
          <a:p>
            <a:r>
              <a:rPr lang="en-US" sz="2800" dirty="0" smtClean="0">
                <a:solidFill>
                  <a:schemeClr val="bg1"/>
                </a:solidFill>
              </a:rPr>
              <a:t>Rationale for result</a:t>
            </a:r>
            <a:endParaRPr lang="en-US" sz="2800" dirty="0">
              <a:solidFill>
                <a:schemeClr val="bg1"/>
              </a:solidFill>
            </a:endParaRPr>
          </a:p>
          <a:p>
            <a:r>
              <a:rPr lang="en-US" sz="2800" dirty="0">
                <a:solidFill>
                  <a:schemeClr val="bg1"/>
                </a:solidFill>
              </a:rPr>
              <a:t>A</a:t>
            </a:r>
            <a:r>
              <a:rPr lang="en-US" sz="2800" dirty="0" smtClean="0">
                <a:solidFill>
                  <a:schemeClr val="bg1"/>
                </a:solidFill>
              </a:rPr>
              <a:t>ny </a:t>
            </a:r>
            <a:r>
              <a:rPr lang="en-US" sz="2800" dirty="0">
                <a:solidFill>
                  <a:schemeClr val="bg1"/>
                </a:solidFill>
              </a:rPr>
              <a:t>change to result of disciplinary proceeding</a:t>
            </a:r>
          </a:p>
          <a:p>
            <a:r>
              <a:rPr lang="en-US" sz="2800" dirty="0" smtClean="0">
                <a:solidFill>
                  <a:schemeClr val="bg1"/>
                </a:solidFill>
              </a:rPr>
              <a:t>When are results final?</a:t>
            </a:r>
            <a:endParaRPr lang="bg-BG" sz="2800" dirty="0">
              <a:solidFill>
                <a:schemeClr val="bg1"/>
              </a:solidFill>
            </a:endParaRPr>
          </a:p>
          <a:p>
            <a:r>
              <a:rPr lang="en-US" sz="2800" dirty="0" smtClean="0">
                <a:solidFill>
                  <a:schemeClr val="bg1"/>
                </a:solidFill>
              </a:rPr>
              <a:t>Institution’s response</a:t>
            </a:r>
            <a:endParaRPr lang="bg-BG" sz="2800" dirty="0">
              <a:solidFill>
                <a:schemeClr val="bg1"/>
              </a:solidFill>
            </a:endParaRPr>
          </a:p>
          <a:p>
            <a:r>
              <a:rPr lang="en-US" sz="2800" dirty="0" smtClean="0">
                <a:solidFill>
                  <a:schemeClr val="bg1"/>
                </a:solidFill>
              </a:rPr>
              <a:t>Appeal procedures </a:t>
            </a:r>
            <a:endParaRPr lang="en-US" sz="2800" dirty="0">
              <a:solidFill>
                <a:schemeClr val="bg1"/>
              </a:solidFill>
            </a:endParaRPr>
          </a:p>
        </p:txBody>
      </p:sp>
      <p:sp>
        <p:nvSpPr>
          <p:cNvPr id="4" name="Footer Placeholder 3"/>
          <p:cNvSpPr>
            <a:spLocks noGrp="1"/>
          </p:cNvSpPr>
          <p:nvPr>
            <p:ph type="ftr" sz="quarter" idx="4294967295"/>
          </p:nvPr>
        </p:nvSpPr>
        <p:spPr>
          <a:xfrm>
            <a:off x="466165" y="6289116"/>
            <a:ext cx="4207435" cy="365125"/>
          </a:xfrm>
          <a:prstGeom prst="rect">
            <a:avLst/>
          </a:prstGeom>
        </p:spPr>
        <p:txBody>
          <a:bodyPr/>
          <a:lstStyle/>
          <a:p>
            <a:endParaRPr lang="en-US" dirty="0"/>
          </a:p>
        </p:txBody>
      </p:sp>
    </p:spTree>
    <p:extLst>
      <p:ext uri="{BB962C8B-B14F-4D97-AF65-F5344CB8AC3E}">
        <p14:creationId xmlns:p14="http://schemas.microsoft.com/office/powerpoint/2010/main" val="13414254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Folio">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Folio">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Folio">
      <a:fillStyleLst>
        <a:solidFill>
          <a:schemeClr val="phClr"/>
        </a:solidFill>
        <a:blipFill rotWithShape="1">
          <a:blip xmlns:r="http://schemas.openxmlformats.org/officeDocument/2006/relationships" r:embed="rId1">
            <a:duotone>
              <a:schemeClr val="phClr">
                <a:shade val="30000"/>
                <a:satMod val="120000"/>
              </a:schemeClr>
              <a:schemeClr val="phClr">
                <a:tint val="70000"/>
                <a:satMod val="350000"/>
                <a:lumMod val="110000"/>
              </a:schemeClr>
            </a:duotone>
          </a:blip>
          <a:stretch/>
        </a:blipFill>
        <a:blipFill rotWithShape="1">
          <a:blip xmlns:r="http://schemas.openxmlformats.org/officeDocument/2006/relationships" r:embed="rId2">
            <a:duotone>
              <a:schemeClr val="phClr">
                <a:shade val="40000"/>
                <a:satMod val="120000"/>
              </a:schemeClr>
              <a:schemeClr val="phClr">
                <a:tint val="70000"/>
                <a:satMod val="300000"/>
                <a:lumMod val="110000"/>
              </a:schemeClr>
            </a:duotone>
          </a:blip>
          <a:tile tx="0" ty="0" sx="50000" sy="50000" flip="none" algn="tl"/>
        </a:blip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38100" dist="25400" dir="5400000" algn="br" rotWithShape="0">
              <a:srgbClr val="000000">
                <a:alpha val="50000"/>
              </a:srgbClr>
            </a:outerShdw>
          </a:effectLst>
        </a:effectStyle>
        <a:effectStyle>
          <a:effectLst>
            <a:innerShdw blurRad="190500" dist="25400">
              <a:srgbClr val="000000">
                <a:alpha val="50000"/>
              </a:srgbClr>
            </a:innerShdw>
          </a:effectLst>
        </a:effectStyle>
      </a:effectStyleLst>
      <a:bgFillStyleLst>
        <a:blipFill rotWithShape="1">
          <a:blip xmlns:r="http://schemas.openxmlformats.org/officeDocument/2006/relationships" r:embed="rId3">
            <a:duotone>
              <a:schemeClr val="phClr">
                <a:shade val="10000"/>
                <a:satMod val="125000"/>
              </a:schemeClr>
              <a:schemeClr val="phClr">
                <a:tint val="70000"/>
                <a:satMod val="350000"/>
                <a:lumMod val="110000"/>
              </a:schemeClr>
            </a:duotone>
          </a:blip>
          <a:stretch/>
        </a:blipFill>
        <a:blipFill rotWithShape="1">
          <a:blip xmlns:r="http://schemas.openxmlformats.org/officeDocument/2006/relationships" r:embed="rId4">
            <a:duotone>
              <a:schemeClr val="phClr">
                <a:shade val="10000"/>
                <a:satMod val="125000"/>
              </a:schemeClr>
              <a:schemeClr val="phClr">
                <a:tint val="70000"/>
                <a:satMod val="350000"/>
                <a:lumMod val="110000"/>
              </a:schemeClr>
            </a:duotone>
          </a:blip>
          <a:stretch/>
        </a:blipFill>
        <a:blipFill rotWithShape="1">
          <a:blip xmlns:r="http://schemas.openxmlformats.org/officeDocument/2006/relationships" r:embed="rId5">
            <a:duotone>
              <a:schemeClr val="phClr">
                <a:shade val="3000"/>
                <a:lumMod val="10000"/>
              </a:schemeClr>
              <a:schemeClr val="phClr">
                <a:tint val="91000"/>
                <a:satMod val="500000"/>
                <a:lumMod val="125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Folio.thmx</Template>
  <TotalTime>4074</TotalTime>
  <Words>433</Words>
  <Application>Microsoft Macintosh PowerPoint</Application>
  <PresentationFormat>Widescreen</PresentationFormat>
  <Paragraphs>84</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Calisto MT</vt:lpstr>
      <vt:lpstr>Wingdings</vt:lpstr>
      <vt:lpstr>Folio</vt:lpstr>
      <vt:lpstr>Requirements</vt:lpstr>
      <vt:lpstr>Requirements (cont’d)</vt:lpstr>
      <vt:lpstr>Training for Investigators</vt:lpstr>
      <vt:lpstr>Private vs. Public</vt:lpstr>
      <vt:lpstr>Criminal vs. Institutional </vt:lpstr>
      <vt:lpstr>Title IX vs. Clery/Violence Against Women Act Reauthorization</vt:lpstr>
      <vt:lpstr>Title IX v. FERPA </vt:lpstr>
      <vt:lpstr>Title IX &amp;VAWA</vt:lpstr>
    </vt:vector>
  </TitlesOfParts>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Henry</dc:creator>
  <cp:lastModifiedBy>Adam Carroll</cp:lastModifiedBy>
  <cp:revision>100</cp:revision>
  <dcterms:created xsi:type="dcterms:W3CDTF">2016-02-04T18:49:55Z</dcterms:created>
  <dcterms:modified xsi:type="dcterms:W3CDTF">2017-12-28T15:36:27Z</dcterms:modified>
</cp:coreProperties>
</file>